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81" r:id="rId8"/>
    <p:sldId id="265" r:id="rId9"/>
    <p:sldId id="283" r:id="rId10"/>
    <p:sldId id="285" r:id="rId11"/>
    <p:sldId id="286" r:id="rId12"/>
    <p:sldId id="282" r:id="rId13"/>
    <p:sldId id="262" r:id="rId14"/>
    <p:sldId id="287" r:id="rId15"/>
    <p:sldId id="288" r:id="rId16"/>
    <p:sldId id="263" r:id="rId17"/>
    <p:sldId id="289" r:id="rId18"/>
    <p:sldId id="279" r:id="rId19"/>
    <p:sldId id="290" r:id="rId20"/>
  </p:sldIdLst>
  <p:sldSz cx="9144000" cy="5143500" type="screen16x9"/>
  <p:notesSz cx="6858000" cy="9144000"/>
  <p:embeddedFontLst>
    <p:embeddedFont>
      <p:font typeface="Cambria Math" panose="02040503050406030204" pitchFamily="18" charset="0"/>
      <p:regular r:id="rId22"/>
    </p:embeddedFont>
    <p:embeddedFont>
      <p:font typeface="Lato" panose="020F0502020204030203" pitchFamily="34" charset="77"/>
      <p:regular r:id="rId23"/>
      <p:bold r:id="rId24"/>
      <p:italic r:id="rId25"/>
      <p:boldItalic r:id="rId26"/>
    </p:embeddedFont>
    <p:embeddedFont>
      <p:font typeface="Raleway"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p:restoredTop sz="87814"/>
  </p:normalViewPr>
  <p:slideViewPr>
    <p:cSldViewPr snapToGrid="0">
      <p:cViewPr>
        <p:scale>
          <a:sx n="166" d="100"/>
          <a:sy n="166" d="100"/>
        </p:scale>
        <p:origin x="144" y="264"/>
      </p:cViewPr>
      <p:guideLst>
        <p:guide orient="horz" pos="162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25037-4ABD-A648-AE95-023FD1541B4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4A6CE2C5-AA47-6442-BB92-4DDEE233B614}">
      <dgm:prSet phldrT="[Text]"/>
      <dgm:spPr/>
      <dgm:t>
        <a:bodyPr/>
        <a:lstStyle/>
        <a:p>
          <a:r>
            <a:rPr lang="en-US" dirty="0"/>
            <a:t> </a:t>
          </a:r>
        </a:p>
      </dgm:t>
    </dgm:pt>
    <dgm:pt modelId="{68A8362A-905C-2D49-8CD2-451AF89CBFFD}" type="parTrans" cxnId="{F49C0F3D-44FC-2948-8344-89751D396F85}">
      <dgm:prSet/>
      <dgm:spPr/>
      <dgm:t>
        <a:bodyPr/>
        <a:lstStyle/>
        <a:p>
          <a:endParaRPr lang="en-US"/>
        </a:p>
      </dgm:t>
    </dgm:pt>
    <dgm:pt modelId="{A28C5233-3694-A347-9AB5-FC570D0FCDB6}" type="sibTrans" cxnId="{F49C0F3D-44FC-2948-8344-89751D396F85}">
      <dgm:prSet/>
      <dgm:spPr/>
      <dgm:t>
        <a:bodyPr/>
        <a:lstStyle/>
        <a:p>
          <a:endParaRPr lang="en-US"/>
        </a:p>
      </dgm:t>
    </dgm:pt>
    <dgm:pt modelId="{78AF7061-9DBE-D845-A249-59ED1790F0FA}">
      <dgm:prSet phldrT="[Text]"/>
      <dgm:spPr/>
      <dgm:t>
        <a:bodyPr/>
        <a:lstStyle/>
        <a:p>
          <a:r>
            <a:rPr lang="en-US" dirty="0"/>
            <a:t>r/iPhone</a:t>
          </a:r>
        </a:p>
      </dgm:t>
    </dgm:pt>
    <dgm:pt modelId="{52BAD87A-79B6-1A4F-A636-200A7DFFBFFF}" type="parTrans" cxnId="{0B46A49E-03E0-5F45-AE5B-A64C3FCB4E65}">
      <dgm:prSet/>
      <dgm:spPr/>
      <dgm:t>
        <a:bodyPr/>
        <a:lstStyle/>
        <a:p>
          <a:endParaRPr lang="en-US"/>
        </a:p>
      </dgm:t>
    </dgm:pt>
    <dgm:pt modelId="{B23C9B50-8AD5-F148-B60A-E65719C11BB8}" type="sibTrans" cxnId="{0B46A49E-03E0-5F45-AE5B-A64C3FCB4E65}">
      <dgm:prSet/>
      <dgm:spPr/>
      <dgm:t>
        <a:bodyPr/>
        <a:lstStyle/>
        <a:p>
          <a:endParaRPr lang="en-US"/>
        </a:p>
      </dgm:t>
    </dgm:pt>
    <dgm:pt modelId="{BF7ED60A-2CD2-0047-AD2A-2FADB596311E}">
      <dgm:prSet phldrT="[Text]"/>
      <dgm:spPr/>
      <dgm:t>
        <a:bodyPr/>
        <a:lstStyle/>
        <a:p>
          <a:r>
            <a:rPr lang="en-US" dirty="0"/>
            <a:t>r/Android</a:t>
          </a:r>
        </a:p>
      </dgm:t>
    </dgm:pt>
    <dgm:pt modelId="{993C104D-74D0-7B4B-9864-7D26EAE1B82C}" type="parTrans" cxnId="{7C8A323C-3F1F-3249-A79E-9945B97739A9}">
      <dgm:prSet/>
      <dgm:spPr/>
      <dgm:t>
        <a:bodyPr/>
        <a:lstStyle/>
        <a:p>
          <a:endParaRPr lang="en-US"/>
        </a:p>
      </dgm:t>
    </dgm:pt>
    <dgm:pt modelId="{A5FEF5EC-36FE-BB49-B714-07481BB5F0DB}" type="sibTrans" cxnId="{7C8A323C-3F1F-3249-A79E-9945B97739A9}">
      <dgm:prSet/>
      <dgm:spPr/>
      <dgm:t>
        <a:bodyPr/>
        <a:lstStyle/>
        <a:p>
          <a:endParaRPr lang="en-US"/>
        </a:p>
      </dgm:t>
    </dgm:pt>
    <dgm:pt modelId="{C12EE9FB-BDFD-3D4E-B331-89AADF6C5DA7}" type="pres">
      <dgm:prSet presAssocID="{4CE25037-4ABD-A648-AE95-023FD1541B43}" presName="Name0" presStyleCnt="0">
        <dgm:presLayoutVars>
          <dgm:orgChart val="1"/>
          <dgm:chPref val="1"/>
          <dgm:dir/>
          <dgm:animOne val="branch"/>
          <dgm:animLvl val="lvl"/>
          <dgm:resizeHandles/>
        </dgm:presLayoutVars>
      </dgm:prSet>
      <dgm:spPr/>
    </dgm:pt>
    <dgm:pt modelId="{A25AE18B-CAEF-E44E-B7A6-19E7E6814D81}" type="pres">
      <dgm:prSet presAssocID="{4A6CE2C5-AA47-6442-BB92-4DDEE233B614}" presName="hierRoot1" presStyleCnt="0">
        <dgm:presLayoutVars>
          <dgm:hierBranch val="init"/>
        </dgm:presLayoutVars>
      </dgm:prSet>
      <dgm:spPr/>
    </dgm:pt>
    <dgm:pt modelId="{5B1E88AB-E584-CC4A-AEFB-BED6961F9283}" type="pres">
      <dgm:prSet presAssocID="{4A6CE2C5-AA47-6442-BB92-4DDEE233B614}" presName="rootComposite1" presStyleCnt="0"/>
      <dgm:spPr/>
    </dgm:pt>
    <dgm:pt modelId="{D3F7854D-F2A1-7B4B-B59D-C22A2F16CA65}" type="pres">
      <dgm:prSet presAssocID="{4A6CE2C5-AA47-6442-BB92-4DDEE233B614}" presName="rootText1" presStyleLbl="alignAcc1" presStyleIdx="0" presStyleCnt="0">
        <dgm:presLayoutVars>
          <dgm:chPref val="3"/>
        </dgm:presLayoutVars>
      </dgm:prSet>
      <dgm:spPr/>
    </dgm:pt>
    <dgm:pt modelId="{7A1924BC-F403-154E-83B3-AA97297093E5}" type="pres">
      <dgm:prSet presAssocID="{4A6CE2C5-AA47-6442-BB92-4DDEE233B614}" presName="topArc1" presStyleLbl="parChTrans1D1" presStyleIdx="0" presStyleCnt="6"/>
      <dgm:spPr/>
    </dgm:pt>
    <dgm:pt modelId="{3A20742B-D7D4-2D40-944B-784B4FC130AC}" type="pres">
      <dgm:prSet presAssocID="{4A6CE2C5-AA47-6442-BB92-4DDEE233B614}" presName="bottomArc1" presStyleLbl="parChTrans1D1" presStyleIdx="1" presStyleCnt="6"/>
      <dgm:spPr/>
    </dgm:pt>
    <dgm:pt modelId="{B3CF1C4C-62B3-984D-BC44-5C5F98988FB7}" type="pres">
      <dgm:prSet presAssocID="{4A6CE2C5-AA47-6442-BB92-4DDEE233B614}" presName="topConnNode1" presStyleLbl="node1" presStyleIdx="0" presStyleCnt="0"/>
      <dgm:spPr/>
    </dgm:pt>
    <dgm:pt modelId="{ABAFFCB0-23D9-6043-8F7B-4D46B822D967}" type="pres">
      <dgm:prSet presAssocID="{4A6CE2C5-AA47-6442-BB92-4DDEE233B614}" presName="hierChild2" presStyleCnt="0"/>
      <dgm:spPr/>
    </dgm:pt>
    <dgm:pt modelId="{CE11218B-A00E-7E4D-9B27-7BD396447B2C}" type="pres">
      <dgm:prSet presAssocID="{52BAD87A-79B6-1A4F-A636-200A7DFFBFFF}" presName="Name28" presStyleLbl="parChTrans1D2" presStyleIdx="0" presStyleCnt="2"/>
      <dgm:spPr/>
    </dgm:pt>
    <dgm:pt modelId="{761A9568-5E80-964F-8E5B-771BCEE204E4}" type="pres">
      <dgm:prSet presAssocID="{78AF7061-9DBE-D845-A249-59ED1790F0FA}" presName="hierRoot2" presStyleCnt="0">
        <dgm:presLayoutVars>
          <dgm:hierBranch val="init"/>
        </dgm:presLayoutVars>
      </dgm:prSet>
      <dgm:spPr/>
    </dgm:pt>
    <dgm:pt modelId="{103F78CB-2D61-BE42-A8F9-5C12EA572CEA}" type="pres">
      <dgm:prSet presAssocID="{78AF7061-9DBE-D845-A249-59ED1790F0FA}" presName="rootComposite2" presStyleCnt="0"/>
      <dgm:spPr/>
    </dgm:pt>
    <dgm:pt modelId="{E7B999C6-396A-5B4C-8490-6827A5AD10EC}" type="pres">
      <dgm:prSet presAssocID="{78AF7061-9DBE-D845-A249-59ED1790F0FA}" presName="rootText2" presStyleLbl="alignAcc1" presStyleIdx="0" presStyleCnt="0">
        <dgm:presLayoutVars>
          <dgm:chPref val="3"/>
        </dgm:presLayoutVars>
      </dgm:prSet>
      <dgm:spPr/>
    </dgm:pt>
    <dgm:pt modelId="{8FABD595-6EFF-EA4E-8DAE-2DAEA97081AB}" type="pres">
      <dgm:prSet presAssocID="{78AF7061-9DBE-D845-A249-59ED1790F0FA}" presName="topArc2" presStyleLbl="parChTrans1D1" presStyleIdx="2" presStyleCnt="6"/>
      <dgm:spPr/>
    </dgm:pt>
    <dgm:pt modelId="{E9112EBA-93E1-7D44-B5A0-A9A130760BD8}" type="pres">
      <dgm:prSet presAssocID="{78AF7061-9DBE-D845-A249-59ED1790F0FA}" presName="bottomArc2" presStyleLbl="parChTrans1D1" presStyleIdx="3" presStyleCnt="6"/>
      <dgm:spPr/>
    </dgm:pt>
    <dgm:pt modelId="{E7539C95-E93E-8448-A83B-DB88353680E8}" type="pres">
      <dgm:prSet presAssocID="{78AF7061-9DBE-D845-A249-59ED1790F0FA}" presName="topConnNode2" presStyleLbl="node2" presStyleIdx="0" presStyleCnt="0"/>
      <dgm:spPr/>
    </dgm:pt>
    <dgm:pt modelId="{5FF05D8B-5976-4348-B51E-6939F36ACE04}" type="pres">
      <dgm:prSet presAssocID="{78AF7061-9DBE-D845-A249-59ED1790F0FA}" presName="hierChild4" presStyleCnt="0"/>
      <dgm:spPr/>
    </dgm:pt>
    <dgm:pt modelId="{5DC410C8-624A-9E4B-9D20-2C02622693CD}" type="pres">
      <dgm:prSet presAssocID="{78AF7061-9DBE-D845-A249-59ED1790F0FA}" presName="hierChild5" presStyleCnt="0"/>
      <dgm:spPr/>
    </dgm:pt>
    <dgm:pt modelId="{65880E10-1943-874E-9545-298EB80F53DE}" type="pres">
      <dgm:prSet presAssocID="{993C104D-74D0-7B4B-9864-7D26EAE1B82C}" presName="Name28" presStyleLbl="parChTrans1D2" presStyleIdx="1" presStyleCnt="2"/>
      <dgm:spPr/>
    </dgm:pt>
    <dgm:pt modelId="{88419CA2-B2A7-1240-B562-7B239E317D74}" type="pres">
      <dgm:prSet presAssocID="{BF7ED60A-2CD2-0047-AD2A-2FADB596311E}" presName="hierRoot2" presStyleCnt="0">
        <dgm:presLayoutVars>
          <dgm:hierBranch val="init"/>
        </dgm:presLayoutVars>
      </dgm:prSet>
      <dgm:spPr/>
    </dgm:pt>
    <dgm:pt modelId="{112C2B42-5CD4-9345-9C7B-026159BFBDB4}" type="pres">
      <dgm:prSet presAssocID="{BF7ED60A-2CD2-0047-AD2A-2FADB596311E}" presName="rootComposite2" presStyleCnt="0"/>
      <dgm:spPr/>
    </dgm:pt>
    <dgm:pt modelId="{69906883-4198-A048-8017-DC5B8D9A92D2}" type="pres">
      <dgm:prSet presAssocID="{BF7ED60A-2CD2-0047-AD2A-2FADB596311E}" presName="rootText2" presStyleLbl="alignAcc1" presStyleIdx="0" presStyleCnt="0">
        <dgm:presLayoutVars>
          <dgm:chPref val="3"/>
        </dgm:presLayoutVars>
      </dgm:prSet>
      <dgm:spPr/>
    </dgm:pt>
    <dgm:pt modelId="{D06D79A5-C7F4-9F4B-BF1A-791320C54A60}" type="pres">
      <dgm:prSet presAssocID="{BF7ED60A-2CD2-0047-AD2A-2FADB596311E}" presName="topArc2" presStyleLbl="parChTrans1D1" presStyleIdx="4" presStyleCnt="6"/>
      <dgm:spPr/>
    </dgm:pt>
    <dgm:pt modelId="{36285825-C24D-1643-8D82-6A07D54E9612}" type="pres">
      <dgm:prSet presAssocID="{BF7ED60A-2CD2-0047-AD2A-2FADB596311E}" presName="bottomArc2" presStyleLbl="parChTrans1D1" presStyleIdx="5" presStyleCnt="6"/>
      <dgm:spPr/>
    </dgm:pt>
    <dgm:pt modelId="{B1213FA7-5031-B64C-B7E1-9BEB9D3467D0}" type="pres">
      <dgm:prSet presAssocID="{BF7ED60A-2CD2-0047-AD2A-2FADB596311E}" presName="topConnNode2" presStyleLbl="node2" presStyleIdx="0" presStyleCnt="0"/>
      <dgm:spPr/>
    </dgm:pt>
    <dgm:pt modelId="{6D830F8D-712C-4445-A3C0-321B4A26C85A}" type="pres">
      <dgm:prSet presAssocID="{BF7ED60A-2CD2-0047-AD2A-2FADB596311E}" presName="hierChild4" presStyleCnt="0"/>
      <dgm:spPr/>
    </dgm:pt>
    <dgm:pt modelId="{94B1E081-91FD-3D42-BD3D-AA180F7D4F78}" type="pres">
      <dgm:prSet presAssocID="{BF7ED60A-2CD2-0047-AD2A-2FADB596311E}" presName="hierChild5" presStyleCnt="0"/>
      <dgm:spPr/>
    </dgm:pt>
    <dgm:pt modelId="{2312853B-778D-A544-8D11-A3E54CF3FF86}" type="pres">
      <dgm:prSet presAssocID="{4A6CE2C5-AA47-6442-BB92-4DDEE233B614}" presName="hierChild3" presStyleCnt="0"/>
      <dgm:spPr/>
    </dgm:pt>
  </dgm:ptLst>
  <dgm:cxnLst>
    <dgm:cxn modelId="{96F74811-0FA3-4A48-855B-5B7F32F6315B}" type="presOf" srcId="{4A6CE2C5-AA47-6442-BB92-4DDEE233B614}" destId="{D3F7854D-F2A1-7B4B-B59D-C22A2F16CA65}" srcOrd="0" destOrd="0" presId="urn:microsoft.com/office/officeart/2008/layout/HalfCircleOrganizationChart"/>
    <dgm:cxn modelId="{13375537-01D4-DA43-8116-CBFDCDE27A4B}" type="presOf" srcId="{993C104D-74D0-7B4B-9864-7D26EAE1B82C}" destId="{65880E10-1943-874E-9545-298EB80F53DE}" srcOrd="0" destOrd="0" presId="urn:microsoft.com/office/officeart/2008/layout/HalfCircleOrganizationChart"/>
    <dgm:cxn modelId="{1011D338-485D-6744-A745-F41521FABC2B}" type="presOf" srcId="{4A6CE2C5-AA47-6442-BB92-4DDEE233B614}" destId="{B3CF1C4C-62B3-984D-BC44-5C5F98988FB7}" srcOrd="1" destOrd="0" presId="urn:microsoft.com/office/officeart/2008/layout/HalfCircleOrganizationChart"/>
    <dgm:cxn modelId="{B528FC3B-A236-AE41-A30B-BB95EA55FC9D}" type="presOf" srcId="{BF7ED60A-2CD2-0047-AD2A-2FADB596311E}" destId="{B1213FA7-5031-B64C-B7E1-9BEB9D3467D0}" srcOrd="1" destOrd="0" presId="urn:microsoft.com/office/officeart/2008/layout/HalfCircleOrganizationChart"/>
    <dgm:cxn modelId="{7C8A323C-3F1F-3249-A79E-9945B97739A9}" srcId="{4A6CE2C5-AA47-6442-BB92-4DDEE233B614}" destId="{BF7ED60A-2CD2-0047-AD2A-2FADB596311E}" srcOrd="1" destOrd="0" parTransId="{993C104D-74D0-7B4B-9864-7D26EAE1B82C}" sibTransId="{A5FEF5EC-36FE-BB49-B714-07481BB5F0DB}"/>
    <dgm:cxn modelId="{F49C0F3D-44FC-2948-8344-89751D396F85}" srcId="{4CE25037-4ABD-A648-AE95-023FD1541B43}" destId="{4A6CE2C5-AA47-6442-BB92-4DDEE233B614}" srcOrd="0" destOrd="0" parTransId="{68A8362A-905C-2D49-8CD2-451AF89CBFFD}" sibTransId="{A28C5233-3694-A347-9AB5-FC570D0FCDB6}"/>
    <dgm:cxn modelId="{B78C7D4D-DBF3-914D-A5B0-6B05BC965B71}" type="presOf" srcId="{BF7ED60A-2CD2-0047-AD2A-2FADB596311E}" destId="{69906883-4198-A048-8017-DC5B8D9A92D2}" srcOrd="0" destOrd="0" presId="urn:microsoft.com/office/officeart/2008/layout/HalfCircleOrganizationChart"/>
    <dgm:cxn modelId="{F82CDA77-97E6-754E-80B3-200B3697F477}" type="presOf" srcId="{78AF7061-9DBE-D845-A249-59ED1790F0FA}" destId="{E7B999C6-396A-5B4C-8490-6827A5AD10EC}" srcOrd="0" destOrd="0" presId="urn:microsoft.com/office/officeart/2008/layout/HalfCircleOrganizationChart"/>
    <dgm:cxn modelId="{DE6A0788-EBAA-744E-9281-CDC586548383}" type="presOf" srcId="{78AF7061-9DBE-D845-A249-59ED1790F0FA}" destId="{E7539C95-E93E-8448-A83B-DB88353680E8}" srcOrd="1" destOrd="0" presId="urn:microsoft.com/office/officeart/2008/layout/HalfCircleOrganizationChart"/>
    <dgm:cxn modelId="{7AB42B9E-60FE-F849-8BB6-EC3A3F4F48D5}" type="presOf" srcId="{4CE25037-4ABD-A648-AE95-023FD1541B43}" destId="{C12EE9FB-BDFD-3D4E-B331-89AADF6C5DA7}" srcOrd="0" destOrd="0" presId="urn:microsoft.com/office/officeart/2008/layout/HalfCircleOrganizationChart"/>
    <dgm:cxn modelId="{0B46A49E-03E0-5F45-AE5B-A64C3FCB4E65}" srcId="{4A6CE2C5-AA47-6442-BB92-4DDEE233B614}" destId="{78AF7061-9DBE-D845-A249-59ED1790F0FA}" srcOrd="0" destOrd="0" parTransId="{52BAD87A-79B6-1A4F-A636-200A7DFFBFFF}" sibTransId="{B23C9B50-8AD5-F148-B60A-E65719C11BB8}"/>
    <dgm:cxn modelId="{ECBC7EC5-1A2B-D147-B18F-F952E23A0D8E}" type="presOf" srcId="{52BAD87A-79B6-1A4F-A636-200A7DFFBFFF}" destId="{CE11218B-A00E-7E4D-9B27-7BD396447B2C}" srcOrd="0" destOrd="0" presId="urn:microsoft.com/office/officeart/2008/layout/HalfCircleOrganizationChart"/>
    <dgm:cxn modelId="{5376026D-88E8-7F49-B4F0-F2ADE864857D}" type="presParOf" srcId="{C12EE9FB-BDFD-3D4E-B331-89AADF6C5DA7}" destId="{A25AE18B-CAEF-E44E-B7A6-19E7E6814D81}" srcOrd="0" destOrd="0" presId="urn:microsoft.com/office/officeart/2008/layout/HalfCircleOrganizationChart"/>
    <dgm:cxn modelId="{14EC2EAA-EF7E-634E-905A-883FE81AD576}" type="presParOf" srcId="{A25AE18B-CAEF-E44E-B7A6-19E7E6814D81}" destId="{5B1E88AB-E584-CC4A-AEFB-BED6961F9283}" srcOrd="0" destOrd="0" presId="urn:microsoft.com/office/officeart/2008/layout/HalfCircleOrganizationChart"/>
    <dgm:cxn modelId="{D3DB5C0A-16FD-EE4C-8318-634F7EB5D60A}" type="presParOf" srcId="{5B1E88AB-E584-CC4A-AEFB-BED6961F9283}" destId="{D3F7854D-F2A1-7B4B-B59D-C22A2F16CA65}" srcOrd="0" destOrd="0" presId="urn:microsoft.com/office/officeart/2008/layout/HalfCircleOrganizationChart"/>
    <dgm:cxn modelId="{86D9FAD3-D125-1F48-9D40-91D34ECFFDC8}" type="presParOf" srcId="{5B1E88AB-E584-CC4A-AEFB-BED6961F9283}" destId="{7A1924BC-F403-154E-83B3-AA97297093E5}" srcOrd="1" destOrd="0" presId="urn:microsoft.com/office/officeart/2008/layout/HalfCircleOrganizationChart"/>
    <dgm:cxn modelId="{4F3AA8FC-6B93-384A-8CC9-922EF96D2FB1}" type="presParOf" srcId="{5B1E88AB-E584-CC4A-AEFB-BED6961F9283}" destId="{3A20742B-D7D4-2D40-944B-784B4FC130AC}" srcOrd="2" destOrd="0" presId="urn:microsoft.com/office/officeart/2008/layout/HalfCircleOrganizationChart"/>
    <dgm:cxn modelId="{342E27A9-1C93-1340-94C7-F1CEC57448B6}" type="presParOf" srcId="{5B1E88AB-E584-CC4A-AEFB-BED6961F9283}" destId="{B3CF1C4C-62B3-984D-BC44-5C5F98988FB7}" srcOrd="3" destOrd="0" presId="urn:microsoft.com/office/officeart/2008/layout/HalfCircleOrganizationChart"/>
    <dgm:cxn modelId="{81C8A575-DBBA-1D40-B2A2-AFA07FBD88E9}" type="presParOf" srcId="{A25AE18B-CAEF-E44E-B7A6-19E7E6814D81}" destId="{ABAFFCB0-23D9-6043-8F7B-4D46B822D967}" srcOrd="1" destOrd="0" presId="urn:microsoft.com/office/officeart/2008/layout/HalfCircleOrganizationChart"/>
    <dgm:cxn modelId="{E3CF2C3C-FF5B-E440-8799-093A39373316}" type="presParOf" srcId="{ABAFFCB0-23D9-6043-8F7B-4D46B822D967}" destId="{CE11218B-A00E-7E4D-9B27-7BD396447B2C}" srcOrd="0" destOrd="0" presId="urn:microsoft.com/office/officeart/2008/layout/HalfCircleOrganizationChart"/>
    <dgm:cxn modelId="{BBB4239C-4C42-E342-8548-4B34DB8E790B}" type="presParOf" srcId="{ABAFFCB0-23D9-6043-8F7B-4D46B822D967}" destId="{761A9568-5E80-964F-8E5B-771BCEE204E4}" srcOrd="1" destOrd="0" presId="urn:microsoft.com/office/officeart/2008/layout/HalfCircleOrganizationChart"/>
    <dgm:cxn modelId="{94ACC896-031D-614F-A83B-C1C2E9E88AB7}" type="presParOf" srcId="{761A9568-5E80-964F-8E5B-771BCEE204E4}" destId="{103F78CB-2D61-BE42-A8F9-5C12EA572CEA}" srcOrd="0" destOrd="0" presId="urn:microsoft.com/office/officeart/2008/layout/HalfCircleOrganizationChart"/>
    <dgm:cxn modelId="{193EB285-C55E-2745-B590-492AF86045F7}" type="presParOf" srcId="{103F78CB-2D61-BE42-A8F9-5C12EA572CEA}" destId="{E7B999C6-396A-5B4C-8490-6827A5AD10EC}" srcOrd="0" destOrd="0" presId="urn:microsoft.com/office/officeart/2008/layout/HalfCircleOrganizationChart"/>
    <dgm:cxn modelId="{3D47EB14-3B27-4041-8497-1FC319F9B6C9}" type="presParOf" srcId="{103F78CB-2D61-BE42-A8F9-5C12EA572CEA}" destId="{8FABD595-6EFF-EA4E-8DAE-2DAEA97081AB}" srcOrd="1" destOrd="0" presId="urn:microsoft.com/office/officeart/2008/layout/HalfCircleOrganizationChart"/>
    <dgm:cxn modelId="{49848856-A7D3-7641-BFD4-74D982B7275B}" type="presParOf" srcId="{103F78CB-2D61-BE42-A8F9-5C12EA572CEA}" destId="{E9112EBA-93E1-7D44-B5A0-A9A130760BD8}" srcOrd="2" destOrd="0" presId="urn:microsoft.com/office/officeart/2008/layout/HalfCircleOrganizationChart"/>
    <dgm:cxn modelId="{B76F6CC6-E099-084E-B59E-F0A4D319EFE8}" type="presParOf" srcId="{103F78CB-2D61-BE42-A8F9-5C12EA572CEA}" destId="{E7539C95-E93E-8448-A83B-DB88353680E8}" srcOrd="3" destOrd="0" presId="urn:microsoft.com/office/officeart/2008/layout/HalfCircleOrganizationChart"/>
    <dgm:cxn modelId="{CC0B5EE6-3682-5540-BB7C-206ECC0CD39D}" type="presParOf" srcId="{761A9568-5E80-964F-8E5B-771BCEE204E4}" destId="{5FF05D8B-5976-4348-B51E-6939F36ACE04}" srcOrd="1" destOrd="0" presId="urn:microsoft.com/office/officeart/2008/layout/HalfCircleOrganizationChart"/>
    <dgm:cxn modelId="{A38B8E04-287B-5A45-A9CC-C76DBD98FA0F}" type="presParOf" srcId="{761A9568-5E80-964F-8E5B-771BCEE204E4}" destId="{5DC410C8-624A-9E4B-9D20-2C02622693CD}" srcOrd="2" destOrd="0" presId="urn:microsoft.com/office/officeart/2008/layout/HalfCircleOrganizationChart"/>
    <dgm:cxn modelId="{7535D470-820E-7346-B8BE-69D16B0B5D86}" type="presParOf" srcId="{ABAFFCB0-23D9-6043-8F7B-4D46B822D967}" destId="{65880E10-1943-874E-9545-298EB80F53DE}" srcOrd="2" destOrd="0" presId="urn:microsoft.com/office/officeart/2008/layout/HalfCircleOrganizationChart"/>
    <dgm:cxn modelId="{C353EB32-986F-8745-9866-7A8B2D8D0849}" type="presParOf" srcId="{ABAFFCB0-23D9-6043-8F7B-4D46B822D967}" destId="{88419CA2-B2A7-1240-B562-7B239E317D74}" srcOrd="3" destOrd="0" presId="urn:microsoft.com/office/officeart/2008/layout/HalfCircleOrganizationChart"/>
    <dgm:cxn modelId="{3E2C0400-68A0-3945-9582-6161B58DBE3B}" type="presParOf" srcId="{88419CA2-B2A7-1240-B562-7B239E317D74}" destId="{112C2B42-5CD4-9345-9C7B-026159BFBDB4}" srcOrd="0" destOrd="0" presId="urn:microsoft.com/office/officeart/2008/layout/HalfCircleOrganizationChart"/>
    <dgm:cxn modelId="{DC7E4921-E8ED-C34F-A6E9-00ACD0B256AD}" type="presParOf" srcId="{112C2B42-5CD4-9345-9C7B-026159BFBDB4}" destId="{69906883-4198-A048-8017-DC5B8D9A92D2}" srcOrd="0" destOrd="0" presId="urn:microsoft.com/office/officeart/2008/layout/HalfCircleOrganizationChart"/>
    <dgm:cxn modelId="{8EFF6B31-A644-0D47-A91E-228282A35D09}" type="presParOf" srcId="{112C2B42-5CD4-9345-9C7B-026159BFBDB4}" destId="{D06D79A5-C7F4-9F4B-BF1A-791320C54A60}" srcOrd="1" destOrd="0" presId="urn:microsoft.com/office/officeart/2008/layout/HalfCircleOrganizationChart"/>
    <dgm:cxn modelId="{ECB4BA71-D592-D44A-A9C1-6DD9A17F2A29}" type="presParOf" srcId="{112C2B42-5CD4-9345-9C7B-026159BFBDB4}" destId="{36285825-C24D-1643-8D82-6A07D54E9612}" srcOrd="2" destOrd="0" presId="urn:microsoft.com/office/officeart/2008/layout/HalfCircleOrganizationChart"/>
    <dgm:cxn modelId="{53EBE8F7-53CB-D747-9382-5620B4C735ED}" type="presParOf" srcId="{112C2B42-5CD4-9345-9C7B-026159BFBDB4}" destId="{B1213FA7-5031-B64C-B7E1-9BEB9D3467D0}" srcOrd="3" destOrd="0" presId="urn:microsoft.com/office/officeart/2008/layout/HalfCircleOrganizationChart"/>
    <dgm:cxn modelId="{F562D7FE-F4CF-6A45-8422-558E9D5F583F}" type="presParOf" srcId="{88419CA2-B2A7-1240-B562-7B239E317D74}" destId="{6D830F8D-712C-4445-A3C0-321B4A26C85A}" srcOrd="1" destOrd="0" presId="urn:microsoft.com/office/officeart/2008/layout/HalfCircleOrganizationChart"/>
    <dgm:cxn modelId="{CAEC5A61-AAF0-1E48-B67D-8AB4176D47C3}" type="presParOf" srcId="{88419CA2-B2A7-1240-B562-7B239E317D74}" destId="{94B1E081-91FD-3D42-BD3D-AA180F7D4F78}" srcOrd="2" destOrd="0" presId="urn:microsoft.com/office/officeart/2008/layout/HalfCircleOrganizationChart"/>
    <dgm:cxn modelId="{31E74A44-0C72-3248-AD71-F9470F2E3443}" type="presParOf" srcId="{A25AE18B-CAEF-E44E-B7A6-19E7E6814D81}" destId="{2312853B-778D-A544-8D11-A3E54CF3FF8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E8C55-D264-AD4D-ABE7-6962BAE6F272}"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391C3208-FA4A-7B41-BE46-BEF82492270C}">
      <dgm:prSet phldrT="[Text]"/>
      <dgm:spPr/>
      <dgm:t>
        <a:bodyPr/>
        <a:lstStyle/>
        <a:p>
          <a:r>
            <a:rPr lang="en-US" dirty="0"/>
            <a:t>Convert to lower</a:t>
          </a:r>
        </a:p>
      </dgm:t>
    </dgm:pt>
    <dgm:pt modelId="{1D1E33A9-F6BD-8C40-98DC-90F4C064141E}" type="parTrans" cxnId="{5EAB3367-A81D-7C44-A5EE-DD4EB5FC0E46}">
      <dgm:prSet/>
      <dgm:spPr/>
      <dgm:t>
        <a:bodyPr/>
        <a:lstStyle/>
        <a:p>
          <a:endParaRPr lang="en-US"/>
        </a:p>
      </dgm:t>
    </dgm:pt>
    <dgm:pt modelId="{5A329888-8655-2D4E-B68C-3ED83A051337}" type="sibTrans" cxnId="{5EAB3367-A81D-7C44-A5EE-DD4EB5FC0E46}">
      <dgm:prSet/>
      <dgm:spPr/>
      <dgm:t>
        <a:bodyPr/>
        <a:lstStyle/>
        <a:p>
          <a:endParaRPr lang="en-US"/>
        </a:p>
      </dgm:t>
    </dgm:pt>
    <dgm:pt modelId="{613D03D4-0CF5-7744-BF0D-0D34FC7C6B4E}">
      <dgm:prSet phldrT="[Text]"/>
      <dgm:spPr/>
      <dgm:t>
        <a:bodyPr/>
        <a:lstStyle/>
        <a:p>
          <a:r>
            <a:rPr lang="en-US" dirty="0"/>
            <a:t>Remove</a:t>
          </a:r>
          <a:r>
            <a:rPr lang="en-US" baseline="0" dirty="0"/>
            <a:t> hyperlink</a:t>
          </a:r>
          <a:endParaRPr lang="en-US" dirty="0"/>
        </a:p>
      </dgm:t>
    </dgm:pt>
    <dgm:pt modelId="{964E60FA-552B-2D46-B708-B47D5DD7FD55}" type="parTrans" cxnId="{E3105A9B-0138-EA4B-BCA7-E9E8A2F15411}">
      <dgm:prSet/>
      <dgm:spPr/>
      <dgm:t>
        <a:bodyPr/>
        <a:lstStyle/>
        <a:p>
          <a:endParaRPr lang="en-US"/>
        </a:p>
      </dgm:t>
    </dgm:pt>
    <dgm:pt modelId="{30EF6A93-F434-7F46-A339-188A251CD42D}" type="sibTrans" cxnId="{E3105A9B-0138-EA4B-BCA7-E9E8A2F15411}">
      <dgm:prSet/>
      <dgm:spPr/>
      <dgm:t>
        <a:bodyPr/>
        <a:lstStyle/>
        <a:p>
          <a:endParaRPr lang="en-US"/>
        </a:p>
      </dgm:t>
    </dgm:pt>
    <dgm:pt modelId="{DC24CBA4-DF9E-AA4C-9B5E-7349D3FBB977}">
      <dgm:prSet phldrT="[Text]"/>
      <dgm:spPr/>
      <dgm:t>
        <a:bodyPr/>
        <a:lstStyle/>
        <a:p>
          <a:r>
            <a:rPr lang="en-US" dirty="0"/>
            <a:t>Remove punctuation</a:t>
          </a:r>
        </a:p>
      </dgm:t>
    </dgm:pt>
    <dgm:pt modelId="{3189593B-B519-A14A-B7D9-80D560189DD0}" type="parTrans" cxnId="{1D768FB9-CCA9-8743-B795-B08431E2D75A}">
      <dgm:prSet/>
      <dgm:spPr/>
      <dgm:t>
        <a:bodyPr/>
        <a:lstStyle/>
        <a:p>
          <a:endParaRPr lang="en-US"/>
        </a:p>
      </dgm:t>
    </dgm:pt>
    <dgm:pt modelId="{20CB9E71-349F-2D42-BC9E-2873F0791BFB}" type="sibTrans" cxnId="{1D768FB9-CCA9-8743-B795-B08431E2D75A}">
      <dgm:prSet/>
      <dgm:spPr/>
      <dgm:t>
        <a:bodyPr/>
        <a:lstStyle/>
        <a:p>
          <a:endParaRPr lang="en-US"/>
        </a:p>
      </dgm:t>
    </dgm:pt>
    <dgm:pt modelId="{F54ADB31-2D23-E44D-A87C-87E3B4472275}">
      <dgm:prSet/>
      <dgm:spPr/>
      <dgm:t>
        <a:bodyPr/>
        <a:lstStyle/>
        <a:p>
          <a:r>
            <a:rPr lang="en-US" dirty="0"/>
            <a:t>Remove possible target leakage</a:t>
          </a:r>
        </a:p>
      </dgm:t>
    </dgm:pt>
    <dgm:pt modelId="{E150CFE9-D2BE-7F49-A96B-F0FFFCB2EA10}" type="parTrans" cxnId="{ABA8C7BF-BEAA-2145-9BD5-8AB786BA75D4}">
      <dgm:prSet/>
      <dgm:spPr/>
      <dgm:t>
        <a:bodyPr/>
        <a:lstStyle/>
        <a:p>
          <a:endParaRPr lang="en-US"/>
        </a:p>
      </dgm:t>
    </dgm:pt>
    <dgm:pt modelId="{0BF358CF-7431-8841-8346-478D5F7034CC}" type="sibTrans" cxnId="{ABA8C7BF-BEAA-2145-9BD5-8AB786BA75D4}">
      <dgm:prSet/>
      <dgm:spPr/>
      <dgm:t>
        <a:bodyPr/>
        <a:lstStyle/>
        <a:p>
          <a:endParaRPr lang="en-US"/>
        </a:p>
      </dgm:t>
    </dgm:pt>
    <dgm:pt modelId="{9789FFBE-73BD-2446-A392-7089CCAA7C66}">
      <dgm:prSet/>
      <dgm:spPr/>
      <dgm:t>
        <a:bodyPr/>
        <a:lstStyle/>
        <a:p>
          <a:r>
            <a:rPr lang="en-US" dirty="0"/>
            <a:t>Lemmatize</a:t>
          </a:r>
        </a:p>
      </dgm:t>
    </dgm:pt>
    <dgm:pt modelId="{E15E73A2-C041-8A43-87AB-E848F18CA3B4}" type="parTrans" cxnId="{0F5101D4-1988-094B-B7FB-C25A338FB635}">
      <dgm:prSet/>
      <dgm:spPr/>
      <dgm:t>
        <a:bodyPr/>
        <a:lstStyle/>
        <a:p>
          <a:endParaRPr lang="en-US"/>
        </a:p>
      </dgm:t>
    </dgm:pt>
    <dgm:pt modelId="{094E0113-3117-7841-A55F-D9C6C9314481}" type="sibTrans" cxnId="{0F5101D4-1988-094B-B7FB-C25A338FB635}">
      <dgm:prSet/>
      <dgm:spPr/>
      <dgm:t>
        <a:bodyPr/>
        <a:lstStyle/>
        <a:p>
          <a:endParaRPr lang="en-US"/>
        </a:p>
      </dgm:t>
    </dgm:pt>
    <dgm:pt modelId="{E45142CC-E0F3-A04E-A2BC-F85948FD4801}">
      <dgm:prSet/>
      <dgm:spPr/>
      <dgm:t>
        <a:bodyPr/>
        <a:lstStyle/>
        <a:p>
          <a:r>
            <a:rPr lang="en-US" dirty="0"/>
            <a:t>Remove </a:t>
          </a:r>
          <a:r>
            <a:rPr lang="en-US" dirty="0" err="1"/>
            <a:t>stopwords</a:t>
          </a:r>
          <a:endParaRPr lang="en-US" dirty="0"/>
        </a:p>
      </dgm:t>
    </dgm:pt>
    <dgm:pt modelId="{D315D443-31B5-0A4C-B1FC-FD8EB9E92BC2}" type="parTrans" cxnId="{8BD8F786-D5F9-A643-87E9-D209EC236AA7}">
      <dgm:prSet/>
      <dgm:spPr/>
      <dgm:t>
        <a:bodyPr/>
        <a:lstStyle/>
        <a:p>
          <a:endParaRPr lang="en-US"/>
        </a:p>
      </dgm:t>
    </dgm:pt>
    <dgm:pt modelId="{A0F36556-047F-7441-823E-60B4FCEF8E03}" type="sibTrans" cxnId="{8BD8F786-D5F9-A643-87E9-D209EC236AA7}">
      <dgm:prSet/>
      <dgm:spPr/>
      <dgm:t>
        <a:bodyPr/>
        <a:lstStyle/>
        <a:p>
          <a:endParaRPr lang="en-US"/>
        </a:p>
      </dgm:t>
    </dgm:pt>
    <dgm:pt modelId="{5E22E0EC-F5D5-9E45-87CF-F192B7D9E329}" type="pres">
      <dgm:prSet presAssocID="{7B8E8C55-D264-AD4D-ABE7-6962BAE6F272}" presName="Name0" presStyleCnt="0">
        <dgm:presLayoutVars>
          <dgm:dir/>
          <dgm:animLvl val="lvl"/>
          <dgm:resizeHandles val="exact"/>
        </dgm:presLayoutVars>
      </dgm:prSet>
      <dgm:spPr/>
    </dgm:pt>
    <dgm:pt modelId="{E1568C31-C82A-8942-A17F-890A35C140CC}" type="pres">
      <dgm:prSet presAssocID="{391C3208-FA4A-7B41-BE46-BEF82492270C}" presName="parTxOnly" presStyleLbl="node1" presStyleIdx="0" presStyleCnt="6">
        <dgm:presLayoutVars>
          <dgm:chMax val="0"/>
          <dgm:chPref val="0"/>
          <dgm:bulletEnabled val="1"/>
        </dgm:presLayoutVars>
      </dgm:prSet>
      <dgm:spPr/>
    </dgm:pt>
    <dgm:pt modelId="{377155EA-837D-C24A-8A28-9B2BD9FB0D46}" type="pres">
      <dgm:prSet presAssocID="{5A329888-8655-2D4E-B68C-3ED83A051337}" presName="parTxOnlySpace" presStyleCnt="0"/>
      <dgm:spPr/>
    </dgm:pt>
    <dgm:pt modelId="{90BCDA94-FDA1-8944-9204-2A291CA525C4}" type="pres">
      <dgm:prSet presAssocID="{DC24CBA4-DF9E-AA4C-9B5E-7349D3FBB977}" presName="parTxOnly" presStyleLbl="node1" presStyleIdx="1" presStyleCnt="6">
        <dgm:presLayoutVars>
          <dgm:chMax val="0"/>
          <dgm:chPref val="0"/>
          <dgm:bulletEnabled val="1"/>
        </dgm:presLayoutVars>
      </dgm:prSet>
      <dgm:spPr/>
    </dgm:pt>
    <dgm:pt modelId="{55329B0A-CE15-2A45-AF66-C3CA616C4499}" type="pres">
      <dgm:prSet presAssocID="{20CB9E71-349F-2D42-BC9E-2873F0791BFB}" presName="parTxOnlySpace" presStyleCnt="0"/>
      <dgm:spPr/>
    </dgm:pt>
    <dgm:pt modelId="{1C122AEB-5DA8-1546-B5EB-E526BF3B862A}" type="pres">
      <dgm:prSet presAssocID="{613D03D4-0CF5-7744-BF0D-0D34FC7C6B4E}" presName="parTxOnly" presStyleLbl="node1" presStyleIdx="2" presStyleCnt="6">
        <dgm:presLayoutVars>
          <dgm:chMax val="0"/>
          <dgm:chPref val="0"/>
          <dgm:bulletEnabled val="1"/>
        </dgm:presLayoutVars>
      </dgm:prSet>
      <dgm:spPr/>
    </dgm:pt>
    <dgm:pt modelId="{B62665D0-01D4-5545-A7C0-FE68A407B86A}" type="pres">
      <dgm:prSet presAssocID="{30EF6A93-F434-7F46-A339-188A251CD42D}" presName="parTxOnlySpace" presStyleCnt="0"/>
      <dgm:spPr/>
    </dgm:pt>
    <dgm:pt modelId="{1594A192-A8A3-7348-A9A0-9EA2B66E94AE}" type="pres">
      <dgm:prSet presAssocID="{F54ADB31-2D23-E44D-A87C-87E3B4472275}" presName="parTxOnly" presStyleLbl="node1" presStyleIdx="3" presStyleCnt="6">
        <dgm:presLayoutVars>
          <dgm:chMax val="0"/>
          <dgm:chPref val="0"/>
          <dgm:bulletEnabled val="1"/>
        </dgm:presLayoutVars>
      </dgm:prSet>
      <dgm:spPr/>
    </dgm:pt>
    <dgm:pt modelId="{C4AEB81E-3A25-0A4E-A041-59E0FF66917F}" type="pres">
      <dgm:prSet presAssocID="{0BF358CF-7431-8841-8346-478D5F7034CC}" presName="parTxOnlySpace" presStyleCnt="0"/>
      <dgm:spPr/>
    </dgm:pt>
    <dgm:pt modelId="{96DE4C19-5664-B740-8340-4BC7980E002F}" type="pres">
      <dgm:prSet presAssocID="{9789FFBE-73BD-2446-A392-7089CCAA7C66}" presName="parTxOnly" presStyleLbl="node1" presStyleIdx="4" presStyleCnt="6">
        <dgm:presLayoutVars>
          <dgm:chMax val="0"/>
          <dgm:chPref val="0"/>
          <dgm:bulletEnabled val="1"/>
        </dgm:presLayoutVars>
      </dgm:prSet>
      <dgm:spPr/>
    </dgm:pt>
    <dgm:pt modelId="{168B2BC7-2529-6B43-8890-565D18F57B8A}" type="pres">
      <dgm:prSet presAssocID="{094E0113-3117-7841-A55F-D9C6C9314481}" presName="parTxOnlySpace" presStyleCnt="0"/>
      <dgm:spPr/>
    </dgm:pt>
    <dgm:pt modelId="{856D8D09-3ADA-0B4E-8052-09BAFF54D243}" type="pres">
      <dgm:prSet presAssocID="{E45142CC-E0F3-A04E-A2BC-F85948FD4801}" presName="parTxOnly" presStyleLbl="node1" presStyleIdx="5" presStyleCnt="6">
        <dgm:presLayoutVars>
          <dgm:chMax val="0"/>
          <dgm:chPref val="0"/>
          <dgm:bulletEnabled val="1"/>
        </dgm:presLayoutVars>
      </dgm:prSet>
      <dgm:spPr/>
    </dgm:pt>
  </dgm:ptLst>
  <dgm:cxnLst>
    <dgm:cxn modelId="{A627375E-29D0-B54A-88BB-0D547219E62F}" type="presOf" srcId="{E45142CC-E0F3-A04E-A2BC-F85948FD4801}" destId="{856D8D09-3ADA-0B4E-8052-09BAFF54D243}" srcOrd="0" destOrd="0" presId="urn:microsoft.com/office/officeart/2005/8/layout/chevron1"/>
    <dgm:cxn modelId="{D4B7E466-5C2C-804D-82DE-11A3A4F5F781}" type="presOf" srcId="{391C3208-FA4A-7B41-BE46-BEF82492270C}" destId="{E1568C31-C82A-8942-A17F-890A35C140CC}" srcOrd="0" destOrd="0" presId="urn:microsoft.com/office/officeart/2005/8/layout/chevron1"/>
    <dgm:cxn modelId="{5EAB3367-A81D-7C44-A5EE-DD4EB5FC0E46}" srcId="{7B8E8C55-D264-AD4D-ABE7-6962BAE6F272}" destId="{391C3208-FA4A-7B41-BE46-BEF82492270C}" srcOrd="0" destOrd="0" parTransId="{1D1E33A9-F6BD-8C40-98DC-90F4C064141E}" sibTransId="{5A329888-8655-2D4E-B68C-3ED83A051337}"/>
    <dgm:cxn modelId="{8BD8F786-D5F9-A643-87E9-D209EC236AA7}" srcId="{7B8E8C55-D264-AD4D-ABE7-6962BAE6F272}" destId="{E45142CC-E0F3-A04E-A2BC-F85948FD4801}" srcOrd="5" destOrd="0" parTransId="{D315D443-31B5-0A4C-B1FC-FD8EB9E92BC2}" sibTransId="{A0F36556-047F-7441-823E-60B4FCEF8E03}"/>
    <dgm:cxn modelId="{95BA3D95-BE53-704D-B060-10F537DC9CD7}" type="presOf" srcId="{F54ADB31-2D23-E44D-A87C-87E3B4472275}" destId="{1594A192-A8A3-7348-A9A0-9EA2B66E94AE}" srcOrd="0" destOrd="0" presId="urn:microsoft.com/office/officeart/2005/8/layout/chevron1"/>
    <dgm:cxn modelId="{E3105A9B-0138-EA4B-BCA7-E9E8A2F15411}" srcId="{7B8E8C55-D264-AD4D-ABE7-6962BAE6F272}" destId="{613D03D4-0CF5-7744-BF0D-0D34FC7C6B4E}" srcOrd="2" destOrd="0" parTransId="{964E60FA-552B-2D46-B708-B47D5DD7FD55}" sibTransId="{30EF6A93-F434-7F46-A339-188A251CD42D}"/>
    <dgm:cxn modelId="{B69834A8-F8B7-464E-A6B4-179E6644BFEA}" type="presOf" srcId="{DC24CBA4-DF9E-AA4C-9B5E-7349D3FBB977}" destId="{90BCDA94-FDA1-8944-9204-2A291CA525C4}" srcOrd="0" destOrd="0" presId="urn:microsoft.com/office/officeart/2005/8/layout/chevron1"/>
    <dgm:cxn modelId="{1D768FB9-CCA9-8743-B795-B08431E2D75A}" srcId="{7B8E8C55-D264-AD4D-ABE7-6962BAE6F272}" destId="{DC24CBA4-DF9E-AA4C-9B5E-7349D3FBB977}" srcOrd="1" destOrd="0" parTransId="{3189593B-B519-A14A-B7D9-80D560189DD0}" sibTransId="{20CB9E71-349F-2D42-BC9E-2873F0791BFB}"/>
    <dgm:cxn modelId="{ABA8C7BF-BEAA-2145-9BD5-8AB786BA75D4}" srcId="{7B8E8C55-D264-AD4D-ABE7-6962BAE6F272}" destId="{F54ADB31-2D23-E44D-A87C-87E3B4472275}" srcOrd="3" destOrd="0" parTransId="{E150CFE9-D2BE-7F49-A96B-F0FFFCB2EA10}" sibTransId="{0BF358CF-7431-8841-8346-478D5F7034CC}"/>
    <dgm:cxn modelId="{0F5101D4-1988-094B-B7FB-C25A338FB635}" srcId="{7B8E8C55-D264-AD4D-ABE7-6962BAE6F272}" destId="{9789FFBE-73BD-2446-A392-7089CCAA7C66}" srcOrd="4" destOrd="0" parTransId="{E15E73A2-C041-8A43-87AB-E848F18CA3B4}" sibTransId="{094E0113-3117-7841-A55F-D9C6C9314481}"/>
    <dgm:cxn modelId="{0619B8DE-5622-5D46-9F8D-C123F22D0A58}" type="presOf" srcId="{9789FFBE-73BD-2446-A392-7089CCAA7C66}" destId="{96DE4C19-5664-B740-8340-4BC7980E002F}" srcOrd="0" destOrd="0" presId="urn:microsoft.com/office/officeart/2005/8/layout/chevron1"/>
    <dgm:cxn modelId="{3602EEDF-230C-3947-B07A-85C931AB3248}" type="presOf" srcId="{7B8E8C55-D264-AD4D-ABE7-6962BAE6F272}" destId="{5E22E0EC-F5D5-9E45-87CF-F192B7D9E329}" srcOrd="0" destOrd="0" presId="urn:microsoft.com/office/officeart/2005/8/layout/chevron1"/>
    <dgm:cxn modelId="{3E6C03FF-1F24-2847-AA06-DDEF94C18455}" type="presOf" srcId="{613D03D4-0CF5-7744-BF0D-0D34FC7C6B4E}" destId="{1C122AEB-5DA8-1546-B5EB-E526BF3B862A}" srcOrd="0" destOrd="0" presId="urn:microsoft.com/office/officeart/2005/8/layout/chevron1"/>
    <dgm:cxn modelId="{AF1E5909-ED99-6440-833D-5F9886352E17}" type="presParOf" srcId="{5E22E0EC-F5D5-9E45-87CF-F192B7D9E329}" destId="{E1568C31-C82A-8942-A17F-890A35C140CC}" srcOrd="0" destOrd="0" presId="urn:microsoft.com/office/officeart/2005/8/layout/chevron1"/>
    <dgm:cxn modelId="{44140A6B-DBC1-E14F-A238-1F35FC9F5738}" type="presParOf" srcId="{5E22E0EC-F5D5-9E45-87CF-F192B7D9E329}" destId="{377155EA-837D-C24A-8A28-9B2BD9FB0D46}" srcOrd="1" destOrd="0" presId="urn:microsoft.com/office/officeart/2005/8/layout/chevron1"/>
    <dgm:cxn modelId="{3B7E13C5-75DC-B941-957F-89BF27ABFE6A}" type="presParOf" srcId="{5E22E0EC-F5D5-9E45-87CF-F192B7D9E329}" destId="{90BCDA94-FDA1-8944-9204-2A291CA525C4}" srcOrd="2" destOrd="0" presId="urn:microsoft.com/office/officeart/2005/8/layout/chevron1"/>
    <dgm:cxn modelId="{05777D95-BC47-804C-B4ED-035815D689DC}" type="presParOf" srcId="{5E22E0EC-F5D5-9E45-87CF-F192B7D9E329}" destId="{55329B0A-CE15-2A45-AF66-C3CA616C4499}" srcOrd="3" destOrd="0" presId="urn:microsoft.com/office/officeart/2005/8/layout/chevron1"/>
    <dgm:cxn modelId="{E28FBC4B-43D1-264D-9B9D-DF4E1880CEC3}" type="presParOf" srcId="{5E22E0EC-F5D5-9E45-87CF-F192B7D9E329}" destId="{1C122AEB-5DA8-1546-B5EB-E526BF3B862A}" srcOrd="4" destOrd="0" presId="urn:microsoft.com/office/officeart/2005/8/layout/chevron1"/>
    <dgm:cxn modelId="{2DB83FB9-F3F5-BC4C-AF15-46CD8B617162}" type="presParOf" srcId="{5E22E0EC-F5D5-9E45-87CF-F192B7D9E329}" destId="{B62665D0-01D4-5545-A7C0-FE68A407B86A}" srcOrd="5" destOrd="0" presId="urn:microsoft.com/office/officeart/2005/8/layout/chevron1"/>
    <dgm:cxn modelId="{6A6E8816-79C6-944F-92B5-3EC40FEBB501}" type="presParOf" srcId="{5E22E0EC-F5D5-9E45-87CF-F192B7D9E329}" destId="{1594A192-A8A3-7348-A9A0-9EA2B66E94AE}" srcOrd="6" destOrd="0" presId="urn:microsoft.com/office/officeart/2005/8/layout/chevron1"/>
    <dgm:cxn modelId="{008FAABB-C1E9-B943-8A24-CCE1241F11F4}" type="presParOf" srcId="{5E22E0EC-F5D5-9E45-87CF-F192B7D9E329}" destId="{C4AEB81E-3A25-0A4E-A041-59E0FF66917F}" srcOrd="7" destOrd="0" presId="urn:microsoft.com/office/officeart/2005/8/layout/chevron1"/>
    <dgm:cxn modelId="{F017203E-293B-1E43-AB82-CDCF1875BE4F}" type="presParOf" srcId="{5E22E0EC-F5D5-9E45-87CF-F192B7D9E329}" destId="{96DE4C19-5664-B740-8340-4BC7980E002F}" srcOrd="8" destOrd="0" presId="urn:microsoft.com/office/officeart/2005/8/layout/chevron1"/>
    <dgm:cxn modelId="{55E483AA-10D8-3448-863B-8183A0AC96CB}" type="presParOf" srcId="{5E22E0EC-F5D5-9E45-87CF-F192B7D9E329}" destId="{168B2BC7-2529-6B43-8890-565D18F57B8A}" srcOrd="9" destOrd="0" presId="urn:microsoft.com/office/officeart/2005/8/layout/chevron1"/>
    <dgm:cxn modelId="{138E02ED-C2F5-0740-8871-999C2D48710C}" type="presParOf" srcId="{5E22E0EC-F5D5-9E45-87CF-F192B7D9E329}" destId="{856D8D09-3ADA-0B4E-8052-09BAFF54D24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030CD-7E65-5F4D-AED3-9C3DF9A76578}" type="doc">
      <dgm:prSet loTypeId="urn:microsoft.com/office/officeart/2005/8/layout/process2" loCatId="" qsTypeId="urn:microsoft.com/office/officeart/2005/8/quickstyle/simple1" qsCatId="simple" csTypeId="urn:microsoft.com/office/officeart/2005/8/colors/accent1_2" csCatId="accent1" phldr="1"/>
      <dgm:spPr/>
    </dgm:pt>
    <dgm:pt modelId="{29E7788A-6CC9-7848-8179-4F632B5770B7}">
      <dgm:prSet phldrT="[Text]"/>
      <dgm:spPr/>
      <dgm:t>
        <a:bodyPr/>
        <a:lstStyle/>
        <a:p>
          <a:r>
            <a:rPr lang="en-US" dirty="0"/>
            <a:t>Preprocessed text string</a:t>
          </a:r>
        </a:p>
      </dgm:t>
    </dgm:pt>
    <dgm:pt modelId="{B09854F6-DE63-894C-9545-ED3E11EC53F1}" type="parTrans" cxnId="{B60FC524-2EF9-174E-B8C2-766F66AA43FE}">
      <dgm:prSet/>
      <dgm:spPr/>
      <dgm:t>
        <a:bodyPr/>
        <a:lstStyle/>
        <a:p>
          <a:endParaRPr lang="en-US"/>
        </a:p>
      </dgm:t>
    </dgm:pt>
    <dgm:pt modelId="{C17A2FB7-429A-4A4B-A13D-446EB58C17D2}" type="sibTrans" cxnId="{B60FC524-2EF9-174E-B8C2-766F66AA43FE}">
      <dgm:prSet/>
      <dgm:spPr/>
      <dgm:t>
        <a:bodyPr/>
        <a:lstStyle/>
        <a:p>
          <a:endParaRPr lang="en-US"/>
        </a:p>
      </dgm:t>
    </dgm:pt>
    <dgm:pt modelId="{CC26227C-5D84-9A40-8939-8A88F6D17163}">
      <dgm:prSet phldrT="[Text]"/>
      <dgm:spPr/>
      <dgm:t>
        <a:bodyPr/>
        <a:lstStyle/>
        <a:p>
          <a:r>
            <a:rPr lang="en-US" dirty="0"/>
            <a:t>Vectorized documents</a:t>
          </a:r>
        </a:p>
      </dgm:t>
    </dgm:pt>
    <dgm:pt modelId="{81EE682E-A1D3-FD4C-B98B-EB25651E73BB}" type="parTrans" cxnId="{7B7DA1BE-8497-6A41-A986-36A834E583DC}">
      <dgm:prSet/>
      <dgm:spPr/>
      <dgm:t>
        <a:bodyPr/>
        <a:lstStyle/>
        <a:p>
          <a:endParaRPr lang="en-US"/>
        </a:p>
      </dgm:t>
    </dgm:pt>
    <dgm:pt modelId="{885682B3-52EF-5C4D-A182-0B2DB87D22ED}" type="sibTrans" cxnId="{7B7DA1BE-8497-6A41-A986-36A834E583DC}">
      <dgm:prSet/>
      <dgm:spPr/>
      <dgm:t>
        <a:bodyPr/>
        <a:lstStyle/>
        <a:p>
          <a:endParaRPr lang="en-US"/>
        </a:p>
      </dgm:t>
    </dgm:pt>
    <dgm:pt modelId="{8ABD97A6-BCD1-0C4B-9BE0-7569A3A56FCB}">
      <dgm:prSet phldrT="[Text]"/>
      <dgm:spPr/>
      <dgm:t>
        <a:bodyPr/>
        <a:lstStyle/>
        <a:p>
          <a:r>
            <a:rPr lang="en-US" dirty="0"/>
            <a:t>Wisdom!</a:t>
          </a:r>
        </a:p>
      </dgm:t>
    </dgm:pt>
    <dgm:pt modelId="{68AE36ED-77B9-D444-A1AA-4D97DD71FE9C}" type="parTrans" cxnId="{6938E60B-66FC-B743-AD97-F936DE541A4E}">
      <dgm:prSet/>
      <dgm:spPr/>
      <dgm:t>
        <a:bodyPr/>
        <a:lstStyle/>
        <a:p>
          <a:endParaRPr lang="en-US"/>
        </a:p>
      </dgm:t>
    </dgm:pt>
    <dgm:pt modelId="{7BD6CECF-886B-7F4B-B643-D98781A760F3}" type="sibTrans" cxnId="{6938E60B-66FC-B743-AD97-F936DE541A4E}">
      <dgm:prSet/>
      <dgm:spPr/>
      <dgm:t>
        <a:bodyPr/>
        <a:lstStyle/>
        <a:p>
          <a:endParaRPr lang="en-US"/>
        </a:p>
      </dgm:t>
    </dgm:pt>
    <dgm:pt modelId="{3AA8CD25-01A2-7048-AFA9-62CF85FF94A3}" type="pres">
      <dgm:prSet presAssocID="{B86030CD-7E65-5F4D-AED3-9C3DF9A76578}" presName="linearFlow" presStyleCnt="0">
        <dgm:presLayoutVars>
          <dgm:resizeHandles val="exact"/>
        </dgm:presLayoutVars>
      </dgm:prSet>
      <dgm:spPr/>
    </dgm:pt>
    <dgm:pt modelId="{7874A103-7F92-6C42-8F2B-A0371A4B85A5}" type="pres">
      <dgm:prSet presAssocID="{29E7788A-6CC9-7848-8179-4F632B5770B7}" presName="node" presStyleLbl="node1" presStyleIdx="0" presStyleCnt="3" custScaleX="354884">
        <dgm:presLayoutVars>
          <dgm:bulletEnabled val="1"/>
        </dgm:presLayoutVars>
      </dgm:prSet>
      <dgm:spPr/>
    </dgm:pt>
    <dgm:pt modelId="{B60077DE-D431-2248-8EFA-1A2D3B792F86}" type="pres">
      <dgm:prSet presAssocID="{C17A2FB7-429A-4A4B-A13D-446EB58C17D2}" presName="sibTrans" presStyleLbl="sibTrans2D1" presStyleIdx="0" presStyleCnt="2"/>
      <dgm:spPr/>
    </dgm:pt>
    <dgm:pt modelId="{502628A2-55AD-4148-9CEB-C7A79FC4ADD8}" type="pres">
      <dgm:prSet presAssocID="{C17A2FB7-429A-4A4B-A13D-446EB58C17D2}" presName="connectorText" presStyleLbl="sibTrans2D1" presStyleIdx="0" presStyleCnt="2"/>
      <dgm:spPr/>
    </dgm:pt>
    <dgm:pt modelId="{B8AF64F7-D578-724F-88E4-CD88DC15E8A5}" type="pres">
      <dgm:prSet presAssocID="{CC26227C-5D84-9A40-8939-8A88F6D17163}" presName="node" presStyleLbl="node1" presStyleIdx="1" presStyleCnt="3" custScaleX="219745">
        <dgm:presLayoutVars>
          <dgm:bulletEnabled val="1"/>
        </dgm:presLayoutVars>
      </dgm:prSet>
      <dgm:spPr/>
    </dgm:pt>
    <dgm:pt modelId="{454C8608-80C6-F14C-B11B-A053BE24623A}" type="pres">
      <dgm:prSet presAssocID="{885682B3-52EF-5C4D-A182-0B2DB87D22ED}" presName="sibTrans" presStyleLbl="sibTrans2D1" presStyleIdx="1" presStyleCnt="2"/>
      <dgm:spPr/>
    </dgm:pt>
    <dgm:pt modelId="{1E5CB815-1E11-EE44-99A7-D0DBA1639899}" type="pres">
      <dgm:prSet presAssocID="{885682B3-52EF-5C4D-A182-0B2DB87D22ED}" presName="connectorText" presStyleLbl="sibTrans2D1" presStyleIdx="1" presStyleCnt="2"/>
      <dgm:spPr/>
    </dgm:pt>
    <dgm:pt modelId="{EBEDABD9-52F4-9B49-981C-73D3F9CFB52F}" type="pres">
      <dgm:prSet presAssocID="{8ABD97A6-BCD1-0C4B-9BE0-7569A3A56FCB}" presName="node" presStyleLbl="node1" presStyleIdx="2" presStyleCnt="3">
        <dgm:presLayoutVars>
          <dgm:bulletEnabled val="1"/>
        </dgm:presLayoutVars>
      </dgm:prSet>
      <dgm:spPr/>
    </dgm:pt>
  </dgm:ptLst>
  <dgm:cxnLst>
    <dgm:cxn modelId="{6938E60B-66FC-B743-AD97-F936DE541A4E}" srcId="{B86030CD-7E65-5F4D-AED3-9C3DF9A76578}" destId="{8ABD97A6-BCD1-0C4B-9BE0-7569A3A56FCB}" srcOrd="2" destOrd="0" parTransId="{68AE36ED-77B9-D444-A1AA-4D97DD71FE9C}" sibTransId="{7BD6CECF-886B-7F4B-B643-D98781A760F3}"/>
    <dgm:cxn modelId="{39E40912-0456-9E41-B879-F345FD3CC0AA}" type="presOf" srcId="{CC26227C-5D84-9A40-8939-8A88F6D17163}" destId="{B8AF64F7-D578-724F-88E4-CD88DC15E8A5}" srcOrd="0" destOrd="0" presId="urn:microsoft.com/office/officeart/2005/8/layout/process2"/>
    <dgm:cxn modelId="{B60FC524-2EF9-174E-B8C2-766F66AA43FE}" srcId="{B86030CD-7E65-5F4D-AED3-9C3DF9A76578}" destId="{29E7788A-6CC9-7848-8179-4F632B5770B7}" srcOrd="0" destOrd="0" parTransId="{B09854F6-DE63-894C-9545-ED3E11EC53F1}" sibTransId="{C17A2FB7-429A-4A4B-A13D-446EB58C17D2}"/>
    <dgm:cxn modelId="{3C576026-285B-4543-8F96-032783D6A49A}" type="presOf" srcId="{B86030CD-7E65-5F4D-AED3-9C3DF9A76578}" destId="{3AA8CD25-01A2-7048-AFA9-62CF85FF94A3}" srcOrd="0" destOrd="0" presId="urn:microsoft.com/office/officeart/2005/8/layout/process2"/>
    <dgm:cxn modelId="{46F63B2C-D575-E248-87B9-25131D8B06AF}" type="presOf" srcId="{C17A2FB7-429A-4A4B-A13D-446EB58C17D2}" destId="{B60077DE-D431-2248-8EFA-1A2D3B792F86}" srcOrd="0" destOrd="0" presId="urn:microsoft.com/office/officeart/2005/8/layout/process2"/>
    <dgm:cxn modelId="{6A31CC3C-5F6F-A146-A813-83B6C2BA2B56}" type="presOf" srcId="{8ABD97A6-BCD1-0C4B-9BE0-7569A3A56FCB}" destId="{EBEDABD9-52F4-9B49-981C-73D3F9CFB52F}" srcOrd="0" destOrd="0" presId="urn:microsoft.com/office/officeart/2005/8/layout/process2"/>
    <dgm:cxn modelId="{F6FD0846-2893-494C-9F78-82F283749ABC}" type="presOf" srcId="{885682B3-52EF-5C4D-A182-0B2DB87D22ED}" destId="{1E5CB815-1E11-EE44-99A7-D0DBA1639899}" srcOrd="1" destOrd="0" presId="urn:microsoft.com/office/officeart/2005/8/layout/process2"/>
    <dgm:cxn modelId="{2A28574C-9DFF-E643-81B6-150E0B0DC044}" type="presOf" srcId="{29E7788A-6CC9-7848-8179-4F632B5770B7}" destId="{7874A103-7F92-6C42-8F2B-A0371A4B85A5}" srcOrd="0" destOrd="0" presId="urn:microsoft.com/office/officeart/2005/8/layout/process2"/>
    <dgm:cxn modelId="{5DCF5C71-82CD-024D-8BF7-1CF0A737E983}" type="presOf" srcId="{C17A2FB7-429A-4A4B-A13D-446EB58C17D2}" destId="{502628A2-55AD-4148-9CEB-C7A79FC4ADD8}" srcOrd="1" destOrd="0" presId="urn:microsoft.com/office/officeart/2005/8/layout/process2"/>
    <dgm:cxn modelId="{5D2C0CAA-7C38-8148-B6BC-461B4C57E1AD}" type="presOf" srcId="{885682B3-52EF-5C4D-A182-0B2DB87D22ED}" destId="{454C8608-80C6-F14C-B11B-A053BE24623A}" srcOrd="0" destOrd="0" presId="urn:microsoft.com/office/officeart/2005/8/layout/process2"/>
    <dgm:cxn modelId="{7B7DA1BE-8497-6A41-A986-36A834E583DC}" srcId="{B86030CD-7E65-5F4D-AED3-9C3DF9A76578}" destId="{CC26227C-5D84-9A40-8939-8A88F6D17163}" srcOrd="1" destOrd="0" parTransId="{81EE682E-A1D3-FD4C-B98B-EB25651E73BB}" sibTransId="{885682B3-52EF-5C4D-A182-0B2DB87D22ED}"/>
    <dgm:cxn modelId="{72FAD306-7152-BD4F-AF93-A8EEDCFFDBA6}" type="presParOf" srcId="{3AA8CD25-01A2-7048-AFA9-62CF85FF94A3}" destId="{7874A103-7F92-6C42-8F2B-A0371A4B85A5}" srcOrd="0" destOrd="0" presId="urn:microsoft.com/office/officeart/2005/8/layout/process2"/>
    <dgm:cxn modelId="{A92142B9-A8C8-AF4B-B24C-3C8B2AD12874}" type="presParOf" srcId="{3AA8CD25-01A2-7048-AFA9-62CF85FF94A3}" destId="{B60077DE-D431-2248-8EFA-1A2D3B792F86}" srcOrd="1" destOrd="0" presId="urn:microsoft.com/office/officeart/2005/8/layout/process2"/>
    <dgm:cxn modelId="{2188F347-081F-0845-9273-AC4404DE33F0}" type="presParOf" srcId="{B60077DE-D431-2248-8EFA-1A2D3B792F86}" destId="{502628A2-55AD-4148-9CEB-C7A79FC4ADD8}" srcOrd="0" destOrd="0" presId="urn:microsoft.com/office/officeart/2005/8/layout/process2"/>
    <dgm:cxn modelId="{A0C3B5AC-2993-534D-AC66-F295A620D23D}" type="presParOf" srcId="{3AA8CD25-01A2-7048-AFA9-62CF85FF94A3}" destId="{B8AF64F7-D578-724F-88E4-CD88DC15E8A5}" srcOrd="2" destOrd="0" presId="urn:microsoft.com/office/officeart/2005/8/layout/process2"/>
    <dgm:cxn modelId="{20A6D0C8-F69F-6942-8603-39CAE1EA23FC}" type="presParOf" srcId="{3AA8CD25-01A2-7048-AFA9-62CF85FF94A3}" destId="{454C8608-80C6-F14C-B11B-A053BE24623A}" srcOrd="3" destOrd="0" presId="urn:microsoft.com/office/officeart/2005/8/layout/process2"/>
    <dgm:cxn modelId="{9C516333-EBC6-854D-80A2-57C881B14F15}" type="presParOf" srcId="{454C8608-80C6-F14C-B11B-A053BE24623A}" destId="{1E5CB815-1E11-EE44-99A7-D0DBA1639899}" srcOrd="0" destOrd="0" presId="urn:microsoft.com/office/officeart/2005/8/layout/process2"/>
    <dgm:cxn modelId="{BBF80FD2-21C6-1541-ADCE-12E7C0216835}" type="presParOf" srcId="{3AA8CD25-01A2-7048-AFA9-62CF85FF94A3}" destId="{EBEDABD9-52F4-9B49-981C-73D3F9CFB52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0E10-1943-874E-9545-298EB80F53DE}">
      <dsp:nvSpPr>
        <dsp:cNvPr id="0" name=""/>
        <dsp:cNvSpPr/>
      </dsp:nvSpPr>
      <dsp:spPr>
        <a:xfrm>
          <a:off x="2286000" y="1403018"/>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1218B-A00E-7E4D-9B27-7BD396447B2C}">
      <dsp:nvSpPr>
        <dsp:cNvPr id="0" name=""/>
        <dsp:cNvSpPr/>
      </dsp:nvSpPr>
      <dsp:spPr>
        <a:xfrm>
          <a:off x="1034992" y="1403018"/>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924BC-F403-154E-83B3-AA97297093E5}">
      <dsp:nvSpPr>
        <dsp:cNvPr id="0" name=""/>
        <dsp:cNvSpPr/>
      </dsp:nvSpPr>
      <dsp:spPr>
        <a:xfrm>
          <a:off x="1769054" y="369127"/>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0742B-D7D4-2D40-944B-784B4FC130AC}">
      <dsp:nvSpPr>
        <dsp:cNvPr id="0" name=""/>
        <dsp:cNvSpPr/>
      </dsp:nvSpPr>
      <dsp:spPr>
        <a:xfrm>
          <a:off x="1769054" y="369127"/>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7854D-F2A1-7B4B-B59D-C22A2F16CA65}">
      <dsp:nvSpPr>
        <dsp:cNvPr id="0" name=""/>
        <dsp:cNvSpPr/>
      </dsp:nvSpPr>
      <dsp:spPr>
        <a:xfrm>
          <a:off x="1252109" y="555227"/>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p>
      </dsp:txBody>
      <dsp:txXfrm>
        <a:off x="1252109" y="555227"/>
        <a:ext cx="2067780" cy="661689"/>
      </dsp:txXfrm>
    </dsp:sp>
    <dsp:sp modelId="{8FABD595-6EFF-EA4E-8DAE-2DAEA97081AB}">
      <dsp:nvSpPr>
        <dsp:cNvPr id="0" name=""/>
        <dsp:cNvSpPr/>
      </dsp:nvSpPr>
      <dsp:spPr>
        <a:xfrm>
          <a:off x="518047"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112EBA-93E1-7D44-B5A0-A9A130760BD8}">
      <dsp:nvSpPr>
        <dsp:cNvPr id="0" name=""/>
        <dsp:cNvSpPr/>
      </dsp:nvSpPr>
      <dsp:spPr>
        <a:xfrm>
          <a:off x="518047"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B999C6-396A-5B4C-8490-6827A5AD10EC}">
      <dsp:nvSpPr>
        <dsp:cNvPr id="0" name=""/>
        <dsp:cNvSpPr/>
      </dsp:nvSpPr>
      <dsp:spPr>
        <a:xfrm>
          <a:off x="1102"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r/iPhone</a:t>
          </a:r>
        </a:p>
      </dsp:txBody>
      <dsp:txXfrm>
        <a:off x="1102" y="2023352"/>
        <a:ext cx="2067780" cy="661689"/>
      </dsp:txXfrm>
    </dsp:sp>
    <dsp:sp modelId="{D06D79A5-C7F4-9F4B-BF1A-791320C54A60}">
      <dsp:nvSpPr>
        <dsp:cNvPr id="0" name=""/>
        <dsp:cNvSpPr/>
      </dsp:nvSpPr>
      <dsp:spPr>
        <a:xfrm>
          <a:off x="3020062"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85825-C24D-1643-8D82-6A07D54E9612}">
      <dsp:nvSpPr>
        <dsp:cNvPr id="0" name=""/>
        <dsp:cNvSpPr/>
      </dsp:nvSpPr>
      <dsp:spPr>
        <a:xfrm>
          <a:off x="3020062"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06883-4198-A048-8017-DC5B8D9A92D2}">
      <dsp:nvSpPr>
        <dsp:cNvPr id="0" name=""/>
        <dsp:cNvSpPr/>
      </dsp:nvSpPr>
      <dsp:spPr>
        <a:xfrm>
          <a:off x="2503116"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r/Android</a:t>
          </a:r>
        </a:p>
      </dsp:txBody>
      <dsp:txXfrm>
        <a:off x="2503116" y="2023352"/>
        <a:ext cx="2067780" cy="661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68C31-C82A-8942-A17F-890A35C140CC}">
      <dsp:nvSpPr>
        <dsp:cNvPr id="0" name=""/>
        <dsp:cNvSpPr/>
      </dsp:nvSpPr>
      <dsp:spPr>
        <a:xfrm>
          <a:off x="4102"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Convert to lower</a:t>
          </a:r>
        </a:p>
      </dsp:txBody>
      <dsp:txXfrm>
        <a:off x="309335" y="2161520"/>
        <a:ext cx="915698" cy="610465"/>
      </dsp:txXfrm>
    </dsp:sp>
    <dsp:sp modelId="{90BCDA94-FDA1-8944-9204-2A291CA525C4}">
      <dsp:nvSpPr>
        <dsp:cNvPr id="0" name=""/>
        <dsp:cNvSpPr/>
      </dsp:nvSpPr>
      <dsp:spPr>
        <a:xfrm>
          <a:off x="1377649"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punctuation</a:t>
          </a:r>
        </a:p>
      </dsp:txBody>
      <dsp:txXfrm>
        <a:off x="1682882" y="2161520"/>
        <a:ext cx="915698" cy="610465"/>
      </dsp:txXfrm>
    </dsp:sp>
    <dsp:sp modelId="{1C122AEB-5DA8-1546-B5EB-E526BF3B862A}">
      <dsp:nvSpPr>
        <dsp:cNvPr id="0" name=""/>
        <dsp:cNvSpPr/>
      </dsp:nvSpPr>
      <dsp:spPr>
        <a:xfrm>
          <a:off x="2751197"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a:t>
          </a:r>
          <a:r>
            <a:rPr lang="en-US" sz="1100" kern="1200" baseline="0" dirty="0"/>
            <a:t> hyperlink</a:t>
          </a:r>
          <a:endParaRPr lang="en-US" sz="1100" kern="1200" dirty="0"/>
        </a:p>
      </dsp:txBody>
      <dsp:txXfrm>
        <a:off x="3056430" y="2161520"/>
        <a:ext cx="915698" cy="610465"/>
      </dsp:txXfrm>
    </dsp:sp>
    <dsp:sp modelId="{1594A192-A8A3-7348-A9A0-9EA2B66E94AE}">
      <dsp:nvSpPr>
        <dsp:cNvPr id="0" name=""/>
        <dsp:cNvSpPr/>
      </dsp:nvSpPr>
      <dsp:spPr>
        <a:xfrm>
          <a:off x="4124744"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possible target leakage</a:t>
          </a:r>
        </a:p>
      </dsp:txBody>
      <dsp:txXfrm>
        <a:off x="4429977" y="2161520"/>
        <a:ext cx="915698" cy="610465"/>
      </dsp:txXfrm>
    </dsp:sp>
    <dsp:sp modelId="{96DE4C19-5664-B740-8340-4BC7980E002F}">
      <dsp:nvSpPr>
        <dsp:cNvPr id="0" name=""/>
        <dsp:cNvSpPr/>
      </dsp:nvSpPr>
      <dsp:spPr>
        <a:xfrm>
          <a:off x="5498291"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Lemmatize</a:t>
          </a:r>
        </a:p>
      </dsp:txBody>
      <dsp:txXfrm>
        <a:off x="5803524" y="2161520"/>
        <a:ext cx="915698" cy="610465"/>
      </dsp:txXfrm>
    </dsp:sp>
    <dsp:sp modelId="{856D8D09-3ADA-0B4E-8052-09BAFF54D243}">
      <dsp:nvSpPr>
        <dsp:cNvPr id="0" name=""/>
        <dsp:cNvSpPr/>
      </dsp:nvSpPr>
      <dsp:spPr>
        <a:xfrm>
          <a:off x="6871838"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a:t>
          </a:r>
          <a:r>
            <a:rPr lang="en-US" sz="1100" kern="1200" dirty="0" err="1"/>
            <a:t>stopwords</a:t>
          </a:r>
          <a:endParaRPr lang="en-US" sz="1100" kern="1200" dirty="0"/>
        </a:p>
      </dsp:txBody>
      <dsp:txXfrm>
        <a:off x="7177071" y="2161520"/>
        <a:ext cx="915698" cy="610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A103-7F92-6C42-8F2B-A0371A4B85A5}">
      <dsp:nvSpPr>
        <dsp:cNvPr id="0" name=""/>
        <dsp:cNvSpPr/>
      </dsp:nvSpPr>
      <dsp:spPr>
        <a:xfrm>
          <a:off x="0" y="0"/>
          <a:ext cx="4355805"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Preprocessed text string</a:t>
          </a:r>
        </a:p>
      </dsp:txBody>
      <dsp:txXfrm>
        <a:off x="18607" y="18607"/>
        <a:ext cx="4318591" cy="598081"/>
      </dsp:txXfrm>
    </dsp:sp>
    <dsp:sp modelId="{B60077DE-D431-2248-8EFA-1A2D3B792F86}">
      <dsp:nvSpPr>
        <dsp:cNvPr id="0" name=""/>
        <dsp:cNvSpPr/>
      </dsp:nvSpPr>
      <dsp:spPr>
        <a:xfrm rot="5400000">
          <a:off x="2058784" y="651177"/>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675000"/>
        <a:ext cx="171530" cy="166765"/>
      </dsp:txXfrm>
    </dsp:sp>
    <dsp:sp modelId="{B8AF64F7-D578-724F-88E4-CD88DC15E8A5}">
      <dsp:nvSpPr>
        <dsp:cNvPr id="0" name=""/>
        <dsp:cNvSpPr/>
      </dsp:nvSpPr>
      <dsp:spPr>
        <a:xfrm>
          <a:off x="829340" y="952942"/>
          <a:ext cx="2697124"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Vectorized documents</a:t>
          </a:r>
        </a:p>
      </dsp:txBody>
      <dsp:txXfrm>
        <a:off x="847947" y="971549"/>
        <a:ext cx="2659910" cy="598081"/>
      </dsp:txXfrm>
    </dsp:sp>
    <dsp:sp modelId="{454C8608-80C6-F14C-B11B-A053BE24623A}">
      <dsp:nvSpPr>
        <dsp:cNvPr id="0" name=""/>
        <dsp:cNvSpPr/>
      </dsp:nvSpPr>
      <dsp:spPr>
        <a:xfrm rot="5400000">
          <a:off x="2058784" y="1604120"/>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1627943"/>
        <a:ext cx="171530" cy="166765"/>
      </dsp:txXfrm>
    </dsp:sp>
    <dsp:sp modelId="{EBEDABD9-52F4-9B49-981C-73D3F9CFB52F}">
      <dsp:nvSpPr>
        <dsp:cNvPr id="0" name=""/>
        <dsp:cNvSpPr/>
      </dsp:nvSpPr>
      <dsp:spPr>
        <a:xfrm>
          <a:off x="1564208" y="1905885"/>
          <a:ext cx="1227388"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Wisdom!</a:t>
          </a:r>
        </a:p>
      </dsp:txBody>
      <dsp:txXfrm>
        <a:off x="1582815" y="1924492"/>
        <a:ext cx="1190174" cy="5980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680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19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30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As discovered in the Exploratory Data Analysis (EDA) section, a post containing keywords like "12", "case", "pro", "max", "anyone" are very likely to be an iPhone post since these word are overlapped with the most frequent words.</a:t>
            </a:r>
          </a:p>
          <a:p>
            <a:r>
              <a:rPr lang="en-US" sz="1100" b="0" i="0" u="none" strike="noStrike" cap="none" dirty="0">
                <a:solidFill>
                  <a:srgbClr val="000000"/>
                </a:solidFill>
                <a:effectLst/>
                <a:latin typeface="Arial"/>
                <a:ea typeface="Arial"/>
                <a:cs typeface="Arial"/>
                <a:sym typeface="Arial"/>
              </a:rPr>
              <a:t>In addition to the words listed above, some specific keywords indicating iPhone posts are "</a:t>
            </a:r>
            <a:r>
              <a:rPr lang="en-US" sz="1100" b="0" i="0" u="none" strike="noStrike" cap="none" dirty="0" err="1">
                <a:solidFill>
                  <a:srgbClr val="000000"/>
                </a:solidFill>
                <a:effectLst/>
                <a:latin typeface="Arial"/>
                <a:ea typeface="Arial"/>
                <a:cs typeface="Arial"/>
                <a:sym typeface="Arial"/>
              </a:rPr>
              <a:t>magsafe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airpods</a:t>
            </a:r>
            <a:r>
              <a:rPr lang="en-US" sz="1100" b="0" i="0" u="none" strike="noStrike" cap="none" dirty="0">
                <a:solidFill>
                  <a:srgbClr val="000000"/>
                </a:solidFill>
                <a:effectLst/>
                <a:latin typeface="Arial"/>
                <a:ea typeface="Arial"/>
                <a:cs typeface="Arial"/>
                <a:sym typeface="Arial"/>
              </a:rPr>
              <a:t>", "mini", "id"</a:t>
            </a:r>
          </a:p>
          <a:p>
            <a:r>
              <a:rPr lang="en-US" sz="1100" b="0" i="0" u="none" strike="noStrike" cap="none" dirty="0">
                <a:solidFill>
                  <a:srgbClr val="000000"/>
                </a:solidFill>
                <a:effectLst/>
                <a:latin typeface="Arial"/>
                <a:ea typeface="Arial"/>
                <a:cs typeface="Arial"/>
                <a:sym typeface="Arial"/>
              </a:rPr>
              <a:t>For android posts, the keywords indicating </a:t>
            </a:r>
            <a:r>
              <a:rPr lang="en-US" sz="1100" b="0" i="0" u="none" strike="noStrike" cap="none" dirty="0" err="1">
                <a:solidFill>
                  <a:srgbClr val="000000"/>
                </a:solidFill>
                <a:effectLst/>
                <a:latin typeface="Arial"/>
                <a:ea typeface="Arial"/>
                <a:cs typeface="Arial"/>
                <a:sym typeface="Arial"/>
              </a:rPr>
              <a:t>charateristic</a:t>
            </a:r>
            <a:r>
              <a:rPr lang="en-US" sz="1100" b="0" i="0" u="none" strike="noStrike" cap="none" dirty="0">
                <a:solidFill>
                  <a:srgbClr val="000000"/>
                </a:solidFill>
                <a:effectLst/>
                <a:latin typeface="Arial"/>
                <a:ea typeface="Arial"/>
                <a:cs typeface="Arial"/>
                <a:sym typeface="Arial"/>
              </a:rPr>
              <a:t> of android such as the model (galaxy, s21, pixel, </a:t>
            </a:r>
            <a:r>
              <a:rPr lang="en-US" sz="1100" b="0" i="0" u="none" strike="noStrike" cap="none" dirty="0" err="1">
                <a:solidFill>
                  <a:srgbClr val="000000"/>
                </a:solidFill>
                <a:effectLst/>
                <a:latin typeface="Arial"/>
                <a:ea typeface="Arial"/>
                <a:cs typeface="Arial"/>
                <a:sym typeface="Arial"/>
              </a:rPr>
              <a:t>xperia</a:t>
            </a:r>
            <a:r>
              <a:rPr lang="en-US" sz="1100" b="0" i="0" u="none" strike="noStrike" cap="none" dirty="0">
                <a:solidFill>
                  <a:srgbClr val="000000"/>
                </a:solidFill>
                <a:effectLst/>
                <a:latin typeface="Arial"/>
                <a:ea typeface="Arial"/>
                <a:cs typeface="Arial"/>
                <a:sym typeface="Arial"/>
              </a:rPr>
              <a:t> ...) are the most reliable predictors used to distinguish its from iPhone posts</a:t>
            </a:r>
          </a:p>
          <a:p>
            <a:endParaRPr lang="en-TH" dirty="0"/>
          </a:p>
        </p:txBody>
      </p:sp>
    </p:spTree>
    <p:extLst>
      <p:ext uri="{BB962C8B-B14F-4D97-AF65-F5344CB8AC3E}">
        <p14:creationId xmlns:p14="http://schemas.microsoft.com/office/powerpoint/2010/main" val="1822603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00000"/>
                </a:solidFill>
                <a:effectLst/>
              </a:rPr>
              <a:t>The optimal threshold at 0.7 (predict a post as iPhone if the probability of being iPhone &gt; 0.7, otherwise predict as Android) will result in half of the actual iPhone posts will be detected, while minimizing the chance of getting unintentional android post in our data.</a:t>
            </a:r>
          </a:p>
          <a:p>
            <a:br>
              <a:rPr lang="en-US" dirty="0">
                <a:effectLst/>
              </a:rPr>
            </a:b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thaiDist"/>
            <a:r>
              <a:rPr lang="en-US" dirty="0">
                <a:solidFill>
                  <a:schemeClr val="bg2"/>
                </a:solidFill>
                <a:latin typeface="Arial" panose="020B0604020202020204" pitchFamily="34" charset="0"/>
              </a:rPr>
              <a:t>As a data scientist at Apple, I have discussed with product development teams and found out that they are currently processing the customer feedback only from the query from Apple official websites. They feel that reports collected from forums and feedback channels are mainly about serious malfunctions containing lots of technical stuff. However, they would like to get sentiment from non-technical users for further development, i.e., 'I really love the new function in iOS 13.2.1', 'New version of Siri is fantastic!' for the following purposes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to see whether the users love their new function or not?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Which aspect need improvement?</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What do general users expect to see in the future?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Arial" panose="020B0604020202020204" pitchFamily="34" charset="0"/>
              </a:rPr>
              <a:t>To address this problem, I suggested the team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indent="0" algn="just">
              <a:buNone/>
            </a:pPr>
            <a:r>
              <a:rPr lang="en-US" sz="1100" dirty="0">
                <a:latin typeface="Arial" panose="020B0604020202020204" pitchFamily="34" charset="0"/>
              </a:rPr>
              <a:t>To address this problem, I suggested the team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146050" indent="0">
              <a:buNone/>
            </a:pPr>
            <a:br>
              <a:rPr lang="en-US" sz="1100" dirty="0">
                <a:latin typeface="Arial" panose="020B0604020202020204" pitchFamily="34" charset="0"/>
              </a:rPr>
            </a:br>
            <a:endParaRPr lang="en-US" sz="1100" dirty="0">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Obviously, the most frequent word in iPhone corpus is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itself, followed by apple and different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models such as '12', 'pro', 'max'</a:t>
            </a:r>
            <a:endParaRPr dirty="0"/>
          </a:p>
        </p:txBody>
      </p:sp>
    </p:spTree>
    <p:extLst>
      <p:ext uri="{BB962C8B-B14F-4D97-AF65-F5344CB8AC3E}">
        <p14:creationId xmlns:p14="http://schemas.microsoft.com/office/powerpoint/2010/main" val="112035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dirty="0"/>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b="0" i="0">
                <a:latin typeface="Arial" panose="020B0604020202020204" pitchFamily="34" charset="0"/>
                <a:cs typeface="Arial" panose="020B0604020202020204" pitchFamily="34" charset="0"/>
              </a:defRPr>
            </a:lvl1pPr>
          </a:lstStyle>
          <a:p>
            <a:endParaRPr dirty="0"/>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rPr dirty="0"/>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b="0" i="0">
                <a:solidFill>
                  <a:schemeClr val="lt1"/>
                </a:solidFill>
                <a:latin typeface="Arial" panose="020B0604020202020204" pitchFamily="34" charset="0"/>
                <a:cs typeface="Arial" panose="020B0604020202020204" pitchFamily="34" charset="0"/>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dirty="0"/>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dirty="0"/>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accent1"/>
                </a:solidFill>
                <a:latin typeface="Arial" panose="020B0604020202020204" pitchFamily="34" charset="0"/>
                <a:ea typeface="Arial" panose="020B0604020202020204" pitchFamily="34" charset="0"/>
                <a:cs typeface="Arial" panose="020B0604020202020204" pitchFamily="34" charset="0"/>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iPhone vs Android</a:t>
            </a:r>
            <a:endParaRPr dirty="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Wirach</a:t>
            </a:r>
            <a:r>
              <a:rPr lang="en-US" dirty="0"/>
              <a:t> </a:t>
            </a:r>
            <a:r>
              <a:rPr lang="en-US" dirty="0" err="1"/>
              <a:t>Leelakiatiwong</a:t>
            </a:r>
            <a:endParaRPr lang="en-US" dirty="0"/>
          </a:p>
          <a:p>
            <a:pPr marL="0" lvl="0" indent="0" algn="l" rtl="0">
              <a:spcBef>
                <a:spcPts val="0"/>
              </a:spcBef>
              <a:spcAft>
                <a:spcPts val="0"/>
              </a:spcAft>
              <a:buNone/>
            </a:pP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a:extLst>
              <a:ext uri="{FF2B5EF4-FFF2-40B4-BE49-F238E27FC236}">
                <a16:creationId xmlns:a16="http://schemas.microsoft.com/office/drawing/2014/main" id="{BECC901C-D018-B346-910B-37B7A2D0D050}"/>
              </a:ext>
            </a:extLst>
          </p:cNvPr>
          <p:cNvPicPr>
            <a:picLocks noChangeAspect="1"/>
          </p:cNvPicPr>
          <p:nvPr/>
        </p:nvPicPr>
        <p:blipFill>
          <a:blip r:embed="rId3"/>
          <a:stretch>
            <a:fillRect/>
          </a:stretch>
        </p:blipFill>
        <p:spPr>
          <a:xfrm>
            <a:off x="1870399" y="783072"/>
            <a:ext cx="5403202" cy="4094614"/>
          </a:xfrm>
          <a:prstGeom prst="rect">
            <a:avLst/>
          </a:prstGeom>
        </p:spPr>
      </p:pic>
    </p:spTree>
    <p:extLst>
      <p:ext uri="{BB962C8B-B14F-4D97-AF65-F5344CB8AC3E}">
        <p14:creationId xmlns:p14="http://schemas.microsoft.com/office/powerpoint/2010/main" val="79998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Google Shape;169;p22">
            <a:extLst>
              <a:ext uri="{FF2B5EF4-FFF2-40B4-BE49-F238E27FC236}">
                <a16:creationId xmlns:a16="http://schemas.microsoft.com/office/drawing/2014/main" id="{2E2DFEF5-41E3-5549-A97D-73E882681E6C}"/>
              </a:ext>
            </a:extLst>
          </p:cNvPr>
          <p:cNvSpPr txBox="1">
            <a:spLocks noGrp="1"/>
          </p:cNvSpPr>
          <p:nvPr>
            <p:ph type="title"/>
          </p:nvPr>
        </p:nvSpPr>
        <p:spPr>
          <a:xfrm>
            <a:off x="730000" y="606269"/>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Preprocessing</a:t>
            </a:r>
            <a:endParaRPr sz="3000" dirty="0"/>
          </a:p>
        </p:txBody>
      </p:sp>
      <p:graphicFrame>
        <p:nvGraphicFramePr>
          <p:cNvPr id="9" name="Diagram 8">
            <a:extLst>
              <a:ext uri="{FF2B5EF4-FFF2-40B4-BE49-F238E27FC236}">
                <a16:creationId xmlns:a16="http://schemas.microsoft.com/office/drawing/2014/main" id="{1DB708C6-187B-C747-9576-37F8795A1176}"/>
              </a:ext>
            </a:extLst>
          </p:cNvPr>
          <p:cNvGraphicFramePr/>
          <p:nvPr>
            <p:extLst>
              <p:ext uri="{D42A27DB-BD31-4B8C-83A1-F6EECF244321}">
                <p14:modId xmlns:p14="http://schemas.microsoft.com/office/powerpoint/2010/main" val="2389299225"/>
              </p:ext>
            </p:extLst>
          </p:nvPr>
        </p:nvGraphicFramePr>
        <p:xfrm>
          <a:off x="476080" y="95695"/>
          <a:ext cx="8402105" cy="493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A65B8C53-82A3-2D4B-BEC1-43D7A77688A8}"/>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iPhone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1" name="Rectangle 10">
            <a:extLst>
              <a:ext uri="{FF2B5EF4-FFF2-40B4-BE49-F238E27FC236}">
                <a16:creationId xmlns:a16="http://schemas.microsoft.com/office/drawing/2014/main" id="{A41B6A6D-DCF1-4642-9F78-CBBFB63C8793}"/>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2" name="Rectangle 11">
            <a:extLst>
              <a:ext uri="{FF2B5EF4-FFF2-40B4-BE49-F238E27FC236}">
                <a16:creationId xmlns:a16="http://schemas.microsoft.com/office/drawing/2014/main" id="{5B7F288A-B2BF-6D43-91D9-1CD850094A58}"/>
              </a:ext>
            </a:extLst>
          </p:cNvPr>
          <p:cNvSpPr/>
          <p:nvPr/>
        </p:nvSpPr>
        <p:spPr>
          <a:xfrm>
            <a:off x="1903231"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3" name="Rectangle 12">
            <a:extLst>
              <a:ext uri="{FF2B5EF4-FFF2-40B4-BE49-F238E27FC236}">
                <a16:creationId xmlns:a16="http://schemas.microsoft.com/office/drawing/2014/main" id="{3B1B564E-8AF5-6546-A70D-DC1D1384EA7E}"/>
              </a:ext>
            </a:extLst>
          </p:cNvPr>
          <p:cNvSpPr/>
          <p:nvPr/>
        </p:nvSpPr>
        <p:spPr>
          <a:xfrm>
            <a:off x="3324412"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a:t>
            </a:r>
            <a:endParaRPr lang="en-TH" sz="1000" dirty="0">
              <a:latin typeface="Arial" panose="020B0604020202020204" pitchFamily="34" charset="0"/>
            </a:endParaRPr>
          </a:p>
        </p:txBody>
      </p:sp>
      <p:sp>
        <p:nvSpPr>
          <p:cNvPr id="14" name="Rectangle 13">
            <a:extLst>
              <a:ext uri="{FF2B5EF4-FFF2-40B4-BE49-F238E27FC236}">
                <a16:creationId xmlns:a16="http://schemas.microsoft.com/office/drawing/2014/main" id="{EB5BDFA8-93CA-764B-9129-DBA57F487BDF}"/>
              </a:ext>
            </a:extLst>
          </p:cNvPr>
          <p:cNvSpPr/>
          <p:nvPr/>
        </p:nvSpPr>
        <p:spPr>
          <a:xfrm>
            <a:off x="4745593"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forums please visit at</a:t>
            </a:r>
            <a:endParaRPr lang="en-TH" sz="1000" dirty="0">
              <a:latin typeface="Arial" panose="020B0604020202020204" pitchFamily="34" charset="0"/>
            </a:endParaRPr>
          </a:p>
        </p:txBody>
      </p:sp>
      <p:sp>
        <p:nvSpPr>
          <p:cNvPr id="16" name="Rectangle 15">
            <a:extLst>
              <a:ext uri="{FF2B5EF4-FFF2-40B4-BE49-F238E27FC236}">
                <a16:creationId xmlns:a16="http://schemas.microsoft.com/office/drawing/2014/main" id="{30591739-E05D-8B40-BE26-7C606423AF94}"/>
              </a:ext>
            </a:extLst>
          </p:cNvPr>
          <p:cNvSpPr/>
          <p:nvPr/>
        </p:nvSpPr>
        <p:spPr>
          <a:xfrm>
            <a:off x="6098313" y="3208911"/>
            <a:ext cx="1352720" cy="553998"/>
          </a:xfrm>
          <a:prstGeom prst="rect">
            <a:avLst/>
          </a:prstGeom>
        </p:spPr>
        <p:txBody>
          <a:bodyPr wrap="square">
            <a:spAutoFit/>
          </a:bodyPr>
          <a:lstStyle/>
          <a:p>
            <a:r>
              <a:rPr lang="en-US" sz="1000" dirty="0">
                <a:latin typeface="Arial" panose="020B0604020202020204" pitchFamily="34" charset="0"/>
              </a:rPr>
              <a:t>hello this is a test </a:t>
            </a:r>
            <a:r>
              <a:rPr lang="en-US" sz="1000" dirty="0" err="1">
                <a:latin typeface="Arial" panose="020B0604020202020204" pitchFamily="34" charset="0"/>
              </a:rPr>
              <a:t>messag</a:t>
            </a:r>
            <a:r>
              <a:rPr lang="en-US" sz="1000" dirty="0">
                <a:latin typeface="Arial" panose="020B0604020202020204" pitchFamily="34" charset="0"/>
              </a:rPr>
              <a:t> for in forum please vis at</a:t>
            </a:r>
            <a:endParaRPr lang="en-TH" sz="1000" dirty="0">
              <a:latin typeface="Arial" panose="020B0604020202020204" pitchFamily="34" charset="0"/>
            </a:endParaRPr>
          </a:p>
        </p:txBody>
      </p:sp>
      <p:sp>
        <p:nvSpPr>
          <p:cNvPr id="17" name="Rectangle 16">
            <a:extLst>
              <a:ext uri="{FF2B5EF4-FFF2-40B4-BE49-F238E27FC236}">
                <a16:creationId xmlns:a16="http://schemas.microsoft.com/office/drawing/2014/main" id="{34213B64-F8F1-A94F-BAC4-C543E11F7D22}"/>
              </a:ext>
            </a:extLst>
          </p:cNvPr>
          <p:cNvSpPr/>
          <p:nvPr/>
        </p:nvSpPr>
        <p:spPr>
          <a:xfrm>
            <a:off x="7429765" y="3230968"/>
            <a:ext cx="1352720" cy="400110"/>
          </a:xfrm>
          <a:prstGeom prst="rect">
            <a:avLst/>
          </a:prstGeom>
        </p:spPr>
        <p:txBody>
          <a:bodyPr wrap="square">
            <a:spAutoFit/>
          </a:bodyPr>
          <a:lstStyle/>
          <a:p>
            <a:r>
              <a:rPr lang="en-US" sz="1000" dirty="0">
                <a:latin typeface="Arial" panose="020B0604020202020204" pitchFamily="34" charset="0"/>
              </a:rPr>
              <a:t>hello test </a:t>
            </a:r>
            <a:r>
              <a:rPr lang="en-US" sz="1000" dirty="0" err="1">
                <a:latin typeface="Arial" panose="020B0604020202020204" pitchFamily="34" charset="0"/>
              </a:rPr>
              <a:t>messag</a:t>
            </a:r>
            <a:r>
              <a:rPr lang="en-US" sz="1000" dirty="0">
                <a:latin typeface="Arial" panose="020B0604020202020204" pitchFamily="34" charset="0"/>
              </a:rPr>
              <a:t> in forum please vis </a:t>
            </a:r>
            <a:endParaRPr lang="en-TH" sz="1000" dirty="0">
              <a:latin typeface="Arial" panose="020B0604020202020204" pitchFamily="34" charset="0"/>
            </a:endParaRPr>
          </a:p>
        </p:txBody>
      </p:sp>
    </p:spTree>
    <p:extLst>
      <p:ext uri="{BB962C8B-B14F-4D97-AF65-F5344CB8AC3E}">
        <p14:creationId xmlns:p14="http://schemas.microsoft.com/office/powerpoint/2010/main" val="17912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1"/>
      <p:bldP spid="11" grpId="2"/>
      <p:bldP spid="12" grpId="0"/>
      <p:bldP spid="12" grpId="1"/>
      <p:bldP spid="13" grpId="0"/>
      <p:bldP spid="13" grpId="1"/>
      <p:bldP spid="14" grpId="0"/>
      <p:bldP spid="14"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46E8-65A0-0C43-983F-4002A6A7B4E9}"/>
              </a:ext>
            </a:extLst>
          </p:cNvPr>
          <p:cNvSpPr>
            <a:spLocks noGrp="1"/>
          </p:cNvSpPr>
          <p:nvPr>
            <p:ph type="title"/>
          </p:nvPr>
        </p:nvSpPr>
        <p:spPr/>
        <p:txBody>
          <a:bodyPr/>
          <a:lstStyle/>
          <a:p>
            <a:r>
              <a:rPr lang="en-TH" dirty="0"/>
              <a:t>Modelling</a:t>
            </a:r>
          </a:p>
        </p:txBody>
      </p:sp>
      <p:graphicFrame>
        <p:nvGraphicFramePr>
          <p:cNvPr id="5" name="Diagram 4">
            <a:extLst>
              <a:ext uri="{FF2B5EF4-FFF2-40B4-BE49-F238E27FC236}">
                <a16:creationId xmlns:a16="http://schemas.microsoft.com/office/drawing/2014/main" id="{2D3A1771-FE14-FD47-A302-51B161C5CD30}"/>
              </a:ext>
            </a:extLst>
          </p:cNvPr>
          <p:cNvGraphicFramePr/>
          <p:nvPr>
            <p:extLst>
              <p:ext uri="{D42A27DB-BD31-4B8C-83A1-F6EECF244321}">
                <p14:modId xmlns:p14="http://schemas.microsoft.com/office/powerpoint/2010/main" val="125736399"/>
              </p:ext>
            </p:extLst>
          </p:nvPr>
        </p:nvGraphicFramePr>
        <p:xfrm>
          <a:off x="79933" y="2162250"/>
          <a:ext cx="4355805" cy="254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95573C6-5366-4C46-9083-F0EC98E2AA77}"/>
              </a:ext>
            </a:extLst>
          </p:cNvPr>
          <p:cNvSpPr txBox="1"/>
          <p:nvPr/>
        </p:nvSpPr>
        <p:spPr>
          <a:xfrm>
            <a:off x="2380450" y="2809037"/>
            <a:ext cx="990977" cy="307777"/>
          </a:xfrm>
          <a:prstGeom prst="rect">
            <a:avLst/>
          </a:prstGeom>
          <a:noFill/>
        </p:spPr>
        <p:txBody>
          <a:bodyPr wrap="none" rtlCol="0">
            <a:spAutoFit/>
          </a:bodyPr>
          <a:lstStyle/>
          <a:p>
            <a:r>
              <a:rPr lang="en-TH" dirty="0">
                <a:latin typeface="Arial" panose="020B0604020202020204" pitchFamily="34" charset="0"/>
              </a:rPr>
              <a:t>Vectorizer</a:t>
            </a:r>
          </a:p>
        </p:txBody>
      </p:sp>
      <p:sp>
        <p:nvSpPr>
          <p:cNvPr id="7" name="TextBox 6">
            <a:extLst>
              <a:ext uri="{FF2B5EF4-FFF2-40B4-BE49-F238E27FC236}">
                <a16:creationId xmlns:a16="http://schemas.microsoft.com/office/drawing/2014/main" id="{3B55280B-7F29-FB44-B446-3BD6D0B76EF2}"/>
              </a:ext>
            </a:extLst>
          </p:cNvPr>
          <p:cNvSpPr txBox="1"/>
          <p:nvPr/>
        </p:nvSpPr>
        <p:spPr>
          <a:xfrm>
            <a:off x="2380449" y="3756234"/>
            <a:ext cx="671979" cy="307777"/>
          </a:xfrm>
          <a:prstGeom prst="rect">
            <a:avLst/>
          </a:prstGeom>
          <a:noFill/>
        </p:spPr>
        <p:txBody>
          <a:bodyPr wrap="none" rtlCol="0">
            <a:spAutoFit/>
          </a:bodyPr>
          <a:lstStyle/>
          <a:p>
            <a:r>
              <a:rPr lang="en-TH" dirty="0">
                <a:latin typeface="Arial" panose="020B0604020202020204" pitchFamily="34" charset="0"/>
              </a:rPr>
              <a:t>Model</a:t>
            </a:r>
          </a:p>
        </p:txBody>
      </p:sp>
      <p:graphicFrame>
        <p:nvGraphicFramePr>
          <p:cNvPr id="9" name="Table 9">
            <a:extLst>
              <a:ext uri="{FF2B5EF4-FFF2-40B4-BE49-F238E27FC236}">
                <a16:creationId xmlns:a16="http://schemas.microsoft.com/office/drawing/2014/main" id="{D7530339-9AD9-3B4D-974F-3FA4944A1934}"/>
              </a:ext>
            </a:extLst>
          </p:cNvPr>
          <p:cNvGraphicFramePr>
            <a:graphicFrameLocks noGrp="1"/>
          </p:cNvGraphicFramePr>
          <p:nvPr>
            <p:extLst>
              <p:ext uri="{D42A27DB-BD31-4B8C-83A1-F6EECF244321}">
                <p14:modId xmlns:p14="http://schemas.microsoft.com/office/powerpoint/2010/main" val="192429609"/>
              </p:ext>
            </p:extLst>
          </p:nvPr>
        </p:nvGraphicFramePr>
        <p:xfrm>
          <a:off x="4604928" y="1074318"/>
          <a:ext cx="4470569" cy="2175863"/>
        </p:xfrm>
        <a:graphic>
          <a:graphicData uri="http://schemas.openxmlformats.org/drawingml/2006/table">
            <a:tbl>
              <a:tblPr firstRow="1" bandRow="1">
                <a:tableStyleId>{5C22544A-7EE6-4342-B048-85BDC9FD1C3A}</a:tableStyleId>
              </a:tblPr>
              <a:tblGrid>
                <a:gridCol w="2067427">
                  <a:extLst>
                    <a:ext uri="{9D8B030D-6E8A-4147-A177-3AD203B41FA5}">
                      <a16:colId xmlns:a16="http://schemas.microsoft.com/office/drawing/2014/main" val="3840689479"/>
                    </a:ext>
                  </a:extLst>
                </a:gridCol>
                <a:gridCol w="894305">
                  <a:extLst>
                    <a:ext uri="{9D8B030D-6E8A-4147-A177-3AD203B41FA5}">
                      <a16:colId xmlns:a16="http://schemas.microsoft.com/office/drawing/2014/main" val="3087621094"/>
                    </a:ext>
                  </a:extLst>
                </a:gridCol>
                <a:gridCol w="754380">
                  <a:extLst>
                    <a:ext uri="{9D8B030D-6E8A-4147-A177-3AD203B41FA5}">
                      <a16:colId xmlns:a16="http://schemas.microsoft.com/office/drawing/2014/main" val="1937227809"/>
                    </a:ext>
                  </a:extLst>
                </a:gridCol>
                <a:gridCol w="754457">
                  <a:extLst>
                    <a:ext uri="{9D8B030D-6E8A-4147-A177-3AD203B41FA5}">
                      <a16:colId xmlns:a16="http://schemas.microsoft.com/office/drawing/2014/main" val="2973120315"/>
                    </a:ext>
                  </a:extLst>
                </a:gridCol>
              </a:tblGrid>
              <a:tr h="536093">
                <a:tc gridSpan="4">
                  <a:txBody>
                    <a:bodyPr/>
                    <a:lstStyle/>
                    <a:p>
                      <a:pPr algn="ctr"/>
                      <a:r>
                        <a:rPr lang="en-TH" dirty="0"/>
                        <a:t>Preliminary Performance</a:t>
                      </a:r>
                    </a:p>
                  </a:txBody>
                  <a:tcPr/>
                </a:tc>
                <a:tc hMerge="1">
                  <a:txBody>
                    <a:bodyPr/>
                    <a:lstStyle/>
                    <a:p>
                      <a:endParaRPr lang="en-TH"/>
                    </a:p>
                  </a:txBody>
                  <a:tcPr/>
                </a:tc>
                <a:tc hMerge="1">
                  <a:txBody>
                    <a:bodyPr/>
                    <a:lstStyle/>
                    <a:p>
                      <a:endParaRPr lang="en-TH"/>
                    </a:p>
                  </a:txBody>
                  <a:tcPr/>
                </a:tc>
                <a:tc hMerge="1">
                  <a:txBody>
                    <a:bodyPr/>
                    <a:lstStyle/>
                    <a:p>
                      <a:endParaRPr lang="en-TH" dirty="0"/>
                    </a:p>
                  </a:txBody>
                  <a:tcPr/>
                </a:tc>
                <a:extLst>
                  <a:ext uri="{0D108BD9-81ED-4DB2-BD59-A6C34878D82A}">
                    <a16:rowId xmlns:a16="http://schemas.microsoft.com/office/drawing/2014/main" val="4012260359"/>
                  </a:ext>
                </a:extLst>
              </a:tr>
              <a:tr h="536093">
                <a:tc>
                  <a:txBody>
                    <a:bodyPr/>
                    <a:lstStyle/>
                    <a:p>
                      <a:pPr algn="ctr"/>
                      <a:r>
                        <a:rPr lang="en-TH" dirty="0">
                          <a:solidFill>
                            <a:schemeClr val="bg2"/>
                          </a:solidFill>
                        </a:rPr>
                        <a:t>Accuracy</a:t>
                      </a:r>
                    </a:p>
                  </a:txBody>
                  <a:tcPr anchor="ctr"/>
                </a:tc>
                <a:tc>
                  <a:txBody>
                    <a:bodyPr/>
                    <a:lstStyle/>
                    <a:p>
                      <a:pPr algn="ctr"/>
                      <a:r>
                        <a:rPr lang="en-TH" dirty="0">
                          <a:solidFill>
                            <a:schemeClr val="bg2"/>
                          </a:solidFill>
                        </a:rPr>
                        <a:t>LR</a:t>
                      </a:r>
                    </a:p>
                  </a:txBody>
                  <a:tcPr anchor="ctr"/>
                </a:tc>
                <a:tc>
                  <a:txBody>
                    <a:bodyPr/>
                    <a:lstStyle/>
                    <a:p>
                      <a:pPr algn="ctr"/>
                      <a:r>
                        <a:rPr lang="en-TH" dirty="0">
                          <a:solidFill>
                            <a:schemeClr val="bg2"/>
                          </a:solidFill>
                        </a:rPr>
                        <a:t>NB</a:t>
                      </a:r>
                    </a:p>
                  </a:txBody>
                  <a:tcPr anchor="ctr"/>
                </a:tc>
                <a:tc>
                  <a:txBody>
                    <a:bodyPr/>
                    <a:lstStyle/>
                    <a:p>
                      <a:pPr algn="ctr"/>
                      <a:r>
                        <a:rPr lang="en-TH" dirty="0">
                          <a:solidFill>
                            <a:schemeClr val="bg2"/>
                          </a:solidFill>
                        </a:rPr>
                        <a:t>KNN</a:t>
                      </a:r>
                    </a:p>
                  </a:txBody>
                  <a:tcPr anchor="ctr"/>
                </a:tc>
                <a:extLst>
                  <a:ext uri="{0D108BD9-81ED-4DB2-BD59-A6C34878D82A}">
                    <a16:rowId xmlns:a16="http://schemas.microsoft.com/office/drawing/2014/main" val="2581520447"/>
                  </a:ext>
                </a:extLst>
              </a:tr>
              <a:tr h="567584">
                <a:tc>
                  <a:txBody>
                    <a:bodyPr/>
                    <a:lstStyle/>
                    <a:p>
                      <a:r>
                        <a:rPr lang="en-TH" dirty="0">
                          <a:solidFill>
                            <a:schemeClr val="bg2"/>
                          </a:solidFill>
                        </a:rPr>
                        <a:t>Count Vectorizer</a:t>
                      </a:r>
                    </a:p>
                  </a:txBody>
                  <a:tcPr anchor="ctr"/>
                </a:tc>
                <a:tc>
                  <a:txBody>
                    <a:bodyPr/>
                    <a:lstStyle/>
                    <a:p>
                      <a:pPr algn="ctr"/>
                      <a:r>
                        <a:rPr lang="en-TH" dirty="0">
                          <a:solidFill>
                            <a:schemeClr val="bg2"/>
                          </a:solidFill>
                        </a:rPr>
                        <a:t>0.98</a:t>
                      </a:r>
                    </a:p>
                    <a:p>
                      <a:pPr algn="ctr"/>
                      <a:r>
                        <a:rPr lang="en-TH" dirty="0">
                          <a:solidFill>
                            <a:schemeClr val="bg2"/>
                          </a:solidFill>
                        </a:rPr>
                        <a:t>/0.84</a:t>
                      </a:r>
                    </a:p>
                  </a:txBody>
                  <a:tcPr anchor="ctr"/>
                </a:tc>
                <a:tc>
                  <a:txBody>
                    <a:bodyPr/>
                    <a:lstStyle/>
                    <a:p>
                      <a:pPr algn="ctr"/>
                      <a:r>
                        <a:rPr lang="en-TH" dirty="0">
                          <a:solidFill>
                            <a:schemeClr val="bg2"/>
                          </a:solidFill>
                        </a:rPr>
                        <a:t>0.89</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/0.72</a:t>
                      </a:r>
                    </a:p>
                  </a:txBody>
                  <a:tcPr anchor="ctr"/>
                </a:tc>
                <a:extLst>
                  <a:ext uri="{0D108BD9-81ED-4DB2-BD59-A6C34878D82A}">
                    <a16:rowId xmlns:a16="http://schemas.microsoft.com/office/drawing/2014/main" val="3317855517"/>
                  </a:ext>
                </a:extLst>
              </a:tr>
              <a:tr h="536093">
                <a:tc>
                  <a:txBody>
                    <a:bodyPr/>
                    <a:lstStyle/>
                    <a:p>
                      <a:r>
                        <a:rPr lang="en-TH" dirty="0">
                          <a:solidFill>
                            <a:schemeClr val="bg2"/>
                          </a:solidFill>
                        </a:rPr>
                        <a:t>Tfidf Vectorizer</a:t>
                      </a:r>
                    </a:p>
                  </a:txBody>
                  <a:tcPr anchor="ctr"/>
                </a:tc>
                <a:tc>
                  <a:txBody>
                    <a:bodyPr/>
                    <a:lstStyle/>
                    <a:p>
                      <a:pPr algn="ctr"/>
                      <a:r>
                        <a:rPr lang="en-TH" b="1" dirty="0">
                          <a:solidFill>
                            <a:schemeClr val="tx1">
                              <a:lumMod val="75000"/>
                            </a:schemeClr>
                          </a:solidFill>
                        </a:rPr>
                        <a:t>0.95</a:t>
                      </a:r>
                    </a:p>
                    <a:p>
                      <a:pPr algn="ctr"/>
                      <a:r>
                        <a:rPr lang="en-TH" b="1" dirty="0">
                          <a:solidFill>
                            <a:schemeClr val="tx1">
                              <a:lumMod val="75000"/>
                            </a:schemeClr>
                          </a:solidFill>
                        </a:rPr>
                        <a:t>/0.86</a:t>
                      </a:r>
                    </a:p>
                  </a:txBody>
                  <a:tcPr anchor="ctr"/>
                </a:tc>
                <a:tc>
                  <a:txBody>
                    <a:bodyPr/>
                    <a:lstStyle/>
                    <a:p>
                      <a:pPr algn="ctr"/>
                      <a:r>
                        <a:rPr lang="en-TH" dirty="0">
                          <a:solidFill>
                            <a:schemeClr val="bg2"/>
                          </a:solidFill>
                        </a:rPr>
                        <a:t>0.93</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/0.83</a:t>
                      </a:r>
                    </a:p>
                  </a:txBody>
                  <a:tcPr anchor="ctr"/>
                </a:tc>
                <a:extLst>
                  <a:ext uri="{0D108BD9-81ED-4DB2-BD59-A6C34878D82A}">
                    <a16:rowId xmlns:a16="http://schemas.microsoft.com/office/drawing/2014/main" val="1620905037"/>
                  </a:ext>
                </a:extLst>
              </a:tr>
            </a:tbl>
          </a:graphicData>
        </a:graphic>
      </p:graphicFrame>
      <p:sp>
        <p:nvSpPr>
          <p:cNvPr id="10" name="TextBox 9">
            <a:extLst>
              <a:ext uri="{FF2B5EF4-FFF2-40B4-BE49-F238E27FC236}">
                <a16:creationId xmlns:a16="http://schemas.microsoft.com/office/drawing/2014/main" id="{F77B70B5-28DB-DD44-8EE7-E61CF51A2BA7}"/>
              </a:ext>
            </a:extLst>
          </p:cNvPr>
          <p:cNvSpPr txBox="1"/>
          <p:nvPr/>
        </p:nvSpPr>
        <p:spPr>
          <a:xfrm>
            <a:off x="4604929" y="3386902"/>
            <a:ext cx="4539072" cy="1569660"/>
          </a:xfrm>
          <a:prstGeom prst="rect">
            <a:avLst/>
          </a:prstGeom>
          <a:noFill/>
        </p:spPr>
        <p:txBody>
          <a:bodyPr wrap="square" rtlCol="0">
            <a:spAutoFit/>
          </a:bodyPr>
          <a:lstStyle/>
          <a:p>
            <a:r>
              <a:rPr lang="en-TH" sz="1200" dirty="0">
                <a:latin typeface="Arial" panose="020B0604020202020204" pitchFamily="34" charset="0"/>
              </a:rPr>
              <a:t>Note:</a:t>
            </a:r>
          </a:p>
          <a:p>
            <a:pPr marL="342900" indent="-342900">
              <a:buFont typeface="+mj-lt"/>
              <a:buAutoNum type="arabicPeriod"/>
            </a:pPr>
            <a:r>
              <a:rPr lang="en-TH" sz="1200" dirty="0">
                <a:latin typeface="Arial" panose="020B0604020202020204" pitchFamily="34" charset="0"/>
              </a:rPr>
              <a:t>Baseline performance (ratio of the majority class) = 0.51</a:t>
            </a:r>
          </a:p>
          <a:p>
            <a:pPr marL="342900" indent="-342900">
              <a:buFont typeface="+mj-lt"/>
              <a:buAutoNum type="arabicPeriod"/>
            </a:pPr>
            <a:r>
              <a:rPr lang="en-TH" sz="1200" dirty="0">
                <a:latin typeface="Arial" panose="020B0604020202020204" pitchFamily="34" charset="0"/>
              </a:rPr>
              <a:t>LR = LogisticRegression</a:t>
            </a:r>
          </a:p>
          <a:p>
            <a:pPr marL="342900" indent="-342900">
              <a:buFont typeface="+mj-lt"/>
              <a:buAutoNum type="arabicPeriod"/>
            </a:pPr>
            <a:r>
              <a:rPr lang="en-TH" sz="1200" dirty="0">
                <a:latin typeface="Arial" panose="020B0604020202020204" pitchFamily="34" charset="0"/>
              </a:rPr>
              <a:t>NB = Multinomial NaiveBayes</a:t>
            </a:r>
          </a:p>
          <a:p>
            <a:pPr marL="342900" indent="-342900">
              <a:buFont typeface="+mj-lt"/>
              <a:buAutoNum type="arabicPeriod"/>
            </a:pPr>
            <a:r>
              <a:rPr lang="en-TH" sz="1200" dirty="0">
                <a:latin typeface="Arial" panose="020B0604020202020204" pitchFamily="34" charset="0"/>
              </a:rPr>
              <a:t>KNN = K</a:t>
            </a:r>
            <a:r>
              <a:rPr lang="en-US" sz="1200" dirty="0">
                <a:latin typeface="Arial" panose="020B0604020202020204" pitchFamily="34" charset="0"/>
              </a:rPr>
              <a:t>n</a:t>
            </a:r>
            <a:r>
              <a:rPr lang="en-TH" sz="1200" dirty="0">
                <a:latin typeface="Arial" panose="020B0604020202020204" pitchFamily="34" charset="0"/>
              </a:rPr>
              <a:t>earest Neighbors</a:t>
            </a:r>
          </a:p>
          <a:p>
            <a:pPr marL="342900" indent="-342900">
              <a:buFont typeface="+mj-lt"/>
              <a:buAutoNum type="arabicPeriod"/>
            </a:pPr>
            <a:r>
              <a:rPr lang="en-TH" sz="1200" dirty="0">
                <a:latin typeface="Arial" panose="020B0604020202020204" pitchFamily="34" charset="0"/>
              </a:rPr>
              <a:t>All models are fine-tune using GridSearchCV, and the corresponding performance is its best score</a:t>
            </a:r>
          </a:p>
          <a:p>
            <a:endParaRPr lang="en-TH" sz="1200" dirty="0">
              <a:latin typeface="Arial" panose="020B0604020202020204" pitchFamily="34" charset="0"/>
            </a:endParaRPr>
          </a:p>
        </p:txBody>
      </p:sp>
    </p:spTree>
    <p:extLst>
      <p:ext uri="{BB962C8B-B14F-4D97-AF65-F5344CB8AC3E}">
        <p14:creationId xmlns:p14="http://schemas.microsoft.com/office/powerpoint/2010/main" val="337112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78" name="Google Shape;178;p23"/>
          <p:cNvSpPr txBox="1">
            <a:spLocks noGrp="1"/>
          </p:cNvSpPr>
          <p:nvPr>
            <p:ph type="subTitle" idx="1"/>
          </p:nvPr>
        </p:nvSpPr>
        <p:spPr>
          <a:xfrm>
            <a:off x="730000" y="257175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“The performance of </a:t>
            </a:r>
            <a:r>
              <a:rPr lang="en" sz="1300" dirty="0" err="1"/>
              <a:t>LogisticRegression</a:t>
            </a:r>
            <a:r>
              <a:rPr lang="en" sz="1300" dirty="0"/>
              <a:t> and </a:t>
            </a:r>
            <a:r>
              <a:rPr lang="en" sz="1300" dirty="0" err="1"/>
              <a:t>NaiveBayes</a:t>
            </a:r>
            <a:r>
              <a:rPr lang="en" sz="1300" dirty="0"/>
              <a:t> are nearly the same while KNN is underperform”.</a:t>
            </a:r>
          </a:p>
          <a:p>
            <a:pPr marL="0" lvl="0" indent="0" algn="l" rtl="0">
              <a:lnSpc>
                <a:spcPct val="115000"/>
              </a:lnSpc>
              <a:spcBef>
                <a:spcPts val="0"/>
              </a:spcBef>
              <a:spcAft>
                <a:spcPts val="1000"/>
              </a:spcAft>
              <a:buNone/>
            </a:pPr>
            <a:endParaRPr lang="en" sz="1300" dirty="0"/>
          </a:p>
          <a:p>
            <a:pPr marL="0" lvl="0" indent="0" algn="l" rtl="0">
              <a:lnSpc>
                <a:spcPct val="115000"/>
              </a:lnSpc>
              <a:spcBef>
                <a:spcPts val="0"/>
              </a:spcBef>
              <a:spcAft>
                <a:spcPts val="1000"/>
              </a:spcAft>
              <a:buNone/>
            </a:pPr>
            <a:r>
              <a:rPr lang="en" sz="1300" dirty="0"/>
              <a:t>“</a:t>
            </a:r>
            <a:r>
              <a:rPr lang="en" sz="1300" dirty="0" err="1"/>
              <a:t>Tfidf</a:t>
            </a:r>
            <a:r>
              <a:rPr lang="en" sz="1300" dirty="0"/>
              <a:t> can beat </a:t>
            </a:r>
            <a:r>
              <a:rPr lang="en" sz="1300" dirty="0" err="1"/>
              <a:t>CountVectorizer</a:t>
            </a:r>
            <a:r>
              <a:rPr lang="en" sz="1300" dirty="0"/>
              <a:t> for every combination of the model.</a:t>
            </a:r>
            <a:endParaRPr sz="1300" dirty="0"/>
          </a:p>
        </p:txBody>
      </p:sp>
      <p:pic>
        <p:nvPicPr>
          <p:cNvPr id="2" name="Picture 1">
            <a:extLst>
              <a:ext uri="{FF2B5EF4-FFF2-40B4-BE49-F238E27FC236}">
                <a16:creationId xmlns:a16="http://schemas.microsoft.com/office/drawing/2014/main" id="{4F4E41F8-66DC-AF46-859F-BC11B84F3203}"/>
              </a:ext>
            </a:extLst>
          </p:cNvPr>
          <p:cNvPicPr>
            <a:picLocks noChangeAspect="1"/>
          </p:cNvPicPr>
          <p:nvPr/>
        </p:nvPicPr>
        <p:blipFill rotWithShape="1">
          <a:blip r:embed="rId3"/>
          <a:srcRect r="43445"/>
          <a:stretch/>
        </p:blipFill>
        <p:spPr>
          <a:xfrm>
            <a:off x="4574487" y="704725"/>
            <a:ext cx="4569203" cy="3398547"/>
          </a:xfrm>
          <a:prstGeom prst="rect">
            <a:avLst/>
          </a:prstGeom>
        </p:spPr>
      </p:pic>
      <p:pic>
        <p:nvPicPr>
          <p:cNvPr id="3" name="Picture 2">
            <a:extLst>
              <a:ext uri="{FF2B5EF4-FFF2-40B4-BE49-F238E27FC236}">
                <a16:creationId xmlns:a16="http://schemas.microsoft.com/office/drawing/2014/main" id="{7280D6B3-AA9A-1146-AC9C-C0B7FD8970FA}"/>
              </a:ext>
            </a:extLst>
          </p:cNvPr>
          <p:cNvPicPr>
            <a:picLocks noChangeAspect="1"/>
          </p:cNvPicPr>
          <p:nvPr/>
        </p:nvPicPr>
        <p:blipFill rotWithShape="1">
          <a:blip r:embed="rId3"/>
          <a:srcRect l="57227" t="17422" b="38714"/>
          <a:stretch/>
        </p:blipFill>
        <p:spPr>
          <a:xfrm>
            <a:off x="6761948" y="2624172"/>
            <a:ext cx="2143845" cy="9248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2" name="Picture 1">
            <a:extLst>
              <a:ext uri="{FF2B5EF4-FFF2-40B4-BE49-F238E27FC236}">
                <a16:creationId xmlns:a16="http://schemas.microsoft.com/office/drawing/2014/main" id="{1F392B08-B609-374F-B871-EA2AD9BD299F}"/>
              </a:ext>
            </a:extLst>
          </p:cNvPr>
          <p:cNvPicPr>
            <a:picLocks noChangeAspect="1"/>
          </p:cNvPicPr>
          <p:nvPr/>
        </p:nvPicPr>
        <p:blipFill rotWithShape="1">
          <a:blip r:embed="rId3"/>
          <a:srcRect r="43125"/>
          <a:stretch/>
        </p:blipFill>
        <p:spPr>
          <a:xfrm>
            <a:off x="4676055" y="735720"/>
            <a:ext cx="4467945" cy="3304512"/>
          </a:xfrm>
          <a:prstGeom prst="rect">
            <a:avLst/>
          </a:prstGeom>
        </p:spPr>
      </p:pic>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1" name="Google Shape;178;p23">
            <a:extLst>
              <a:ext uri="{FF2B5EF4-FFF2-40B4-BE49-F238E27FC236}">
                <a16:creationId xmlns:a16="http://schemas.microsoft.com/office/drawing/2014/main" id="{4EFFA24A-161A-3C45-9475-39D6A1218586}"/>
              </a:ext>
            </a:extLst>
          </p:cNvPr>
          <p:cNvSpPr txBox="1">
            <a:spLocks noGrp="1"/>
          </p:cNvSpPr>
          <p:nvPr>
            <p:ph type="subTitle" idx="1"/>
          </p:nvPr>
        </p:nvSpPr>
        <p:spPr>
          <a:xfrm>
            <a:off x="729999" y="2571750"/>
            <a:ext cx="3469861" cy="211720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Overall, the best model is </a:t>
            </a:r>
            <a:br>
              <a:rPr lang="en" sz="1300" dirty="0"/>
            </a:br>
            <a:r>
              <a:rPr lang="en" sz="1300" dirty="0" err="1"/>
              <a:t>tfidfVectorizer</a:t>
            </a:r>
            <a:r>
              <a:rPr lang="en" sz="1300" dirty="0"/>
              <a:t> + </a:t>
            </a:r>
            <a:r>
              <a:rPr lang="en" sz="1300" dirty="0" err="1"/>
              <a:t>LogisticRegression</a:t>
            </a:r>
            <a:r>
              <a:rPr lang="en" sz="1300" dirty="0"/>
              <a:t> with the high</a:t>
            </a:r>
            <a:r>
              <a:rPr lang="en-US" sz="1300" dirty="0"/>
              <a:t>es</a:t>
            </a:r>
            <a:r>
              <a:rPr lang="en" sz="1300" dirty="0"/>
              <a:t>t AUC score at 0.94 (Red-Solid Line)</a:t>
            </a:r>
            <a:endParaRPr sz="1300" dirty="0"/>
          </a:p>
        </p:txBody>
      </p:sp>
      <p:pic>
        <p:nvPicPr>
          <p:cNvPr id="6" name="Picture 5">
            <a:extLst>
              <a:ext uri="{FF2B5EF4-FFF2-40B4-BE49-F238E27FC236}">
                <a16:creationId xmlns:a16="http://schemas.microsoft.com/office/drawing/2014/main" id="{F921DE6C-A269-044E-B079-30E351D69A1A}"/>
              </a:ext>
            </a:extLst>
          </p:cNvPr>
          <p:cNvPicPr>
            <a:picLocks noChangeAspect="1"/>
          </p:cNvPicPr>
          <p:nvPr/>
        </p:nvPicPr>
        <p:blipFill rotWithShape="1">
          <a:blip r:embed="rId4"/>
          <a:srcRect l="57227" t="17422" b="38714"/>
          <a:stretch/>
        </p:blipFill>
        <p:spPr>
          <a:xfrm>
            <a:off x="6746580" y="2571750"/>
            <a:ext cx="2143845" cy="924811"/>
          </a:xfrm>
          <a:prstGeom prst="rect">
            <a:avLst/>
          </a:prstGeom>
        </p:spPr>
      </p:pic>
    </p:spTree>
    <p:extLst>
      <p:ext uri="{BB962C8B-B14F-4D97-AF65-F5344CB8AC3E}">
        <p14:creationId xmlns:p14="http://schemas.microsoft.com/office/powerpoint/2010/main" val="916772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75A0-5842-4542-A82D-3446FF8385EE}"/>
              </a:ext>
            </a:extLst>
          </p:cNvPr>
          <p:cNvSpPr>
            <a:spLocks noGrp="1"/>
          </p:cNvSpPr>
          <p:nvPr>
            <p:ph type="title"/>
          </p:nvPr>
        </p:nvSpPr>
        <p:spPr/>
        <p:txBody>
          <a:bodyPr/>
          <a:lstStyle/>
          <a:p>
            <a:r>
              <a:rPr lang="en-TH" dirty="0"/>
              <a:t>What can be infered from the model?</a:t>
            </a:r>
          </a:p>
        </p:txBody>
      </p:sp>
      <p:pic>
        <p:nvPicPr>
          <p:cNvPr id="5" name="Picture 4">
            <a:extLst>
              <a:ext uri="{FF2B5EF4-FFF2-40B4-BE49-F238E27FC236}">
                <a16:creationId xmlns:a16="http://schemas.microsoft.com/office/drawing/2014/main" id="{009EB0A8-6DF3-4044-98C6-206FF41F6CCF}"/>
              </a:ext>
            </a:extLst>
          </p:cNvPr>
          <p:cNvPicPr>
            <a:picLocks noChangeAspect="1"/>
          </p:cNvPicPr>
          <p:nvPr/>
        </p:nvPicPr>
        <p:blipFill>
          <a:blip r:embed="rId3"/>
          <a:stretch>
            <a:fillRect/>
          </a:stretch>
        </p:blipFill>
        <p:spPr>
          <a:xfrm>
            <a:off x="5691267" y="0"/>
            <a:ext cx="3314509" cy="5143500"/>
          </a:xfrm>
          <a:prstGeom prst="rect">
            <a:avLst/>
          </a:prstGeom>
        </p:spPr>
      </p:pic>
      <p:cxnSp>
        <p:nvCxnSpPr>
          <p:cNvPr id="7" name="Straight Connector 6">
            <a:extLst>
              <a:ext uri="{FF2B5EF4-FFF2-40B4-BE49-F238E27FC236}">
                <a16:creationId xmlns:a16="http://schemas.microsoft.com/office/drawing/2014/main" id="{B90447C0-41F4-B44A-8E73-56F258E5F356}"/>
              </a:ext>
            </a:extLst>
          </p:cNvPr>
          <p:cNvCxnSpPr>
            <a:cxnSpLocks/>
          </p:cNvCxnSpPr>
          <p:nvPr/>
        </p:nvCxnSpPr>
        <p:spPr>
          <a:xfrm>
            <a:off x="6227064" y="2532888"/>
            <a:ext cx="281528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ECF9D9-FA32-0E45-B8B2-F18DC1701789}"/>
              </a:ext>
            </a:extLst>
          </p:cNvPr>
          <p:cNvSpPr txBox="1"/>
          <p:nvPr/>
        </p:nvSpPr>
        <p:spPr>
          <a:xfrm>
            <a:off x="6307813" y="2299559"/>
            <a:ext cx="712054" cy="461665"/>
          </a:xfrm>
          <a:prstGeom prst="rect">
            <a:avLst/>
          </a:prstGeom>
          <a:noFill/>
        </p:spPr>
        <p:txBody>
          <a:bodyPr wrap="none" rtlCol="0">
            <a:spAutoFit/>
          </a:bodyPr>
          <a:lstStyle/>
          <a:p>
            <a:r>
              <a:rPr lang="en-TH" sz="1200" dirty="0">
                <a:latin typeface="Arial" panose="020B0604020202020204" pitchFamily="34" charset="0"/>
              </a:rPr>
              <a:t>iPhone</a:t>
            </a:r>
          </a:p>
          <a:p>
            <a:r>
              <a:rPr lang="en-TH" sz="1200" dirty="0">
                <a:latin typeface="Arial" panose="020B0604020202020204" pitchFamily="34" charset="0"/>
              </a:rPr>
              <a:t>Android</a:t>
            </a:r>
          </a:p>
        </p:txBody>
      </p:sp>
      <p:sp>
        <p:nvSpPr>
          <p:cNvPr id="4" name="TextBox 3">
            <a:extLst>
              <a:ext uri="{FF2B5EF4-FFF2-40B4-BE49-F238E27FC236}">
                <a16:creationId xmlns:a16="http://schemas.microsoft.com/office/drawing/2014/main" id="{24EC7944-DEA6-DA4E-8CDA-1370D044C674}"/>
              </a:ext>
            </a:extLst>
          </p:cNvPr>
          <p:cNvSpPr txBox="1"/>
          <p:nvPr/>
        </p:nvSpPr>
        <p:spPr>
          <a:xfrm>
            <a:off x="7738780" y="4948228"/>
            <a:ext cx="883575" cy="215444"/>
          </a:xfrm>
          <a:prstGeom prst="rect">
            <a:avLst/>
          </a:prstGeom>
          <a:noFill/>
        </p:spPr>
        <p:txBody>
          <a:bodyPr wrap="none" rtlCol="0">
            <a:spAutoFit/>
          </a:bodyPr>
          <a:lstStyle/>
          <a:p>
            <a:r>
              <a:rPr lang="en-US" sz="800" dirty="0"/>
              <a:t>(log coefficient)</a:t>
            </a:r>
            <a:endParaRPr lang="en-TH" sz="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1B83D30-EECF-CE4E-96AD-E9069316386F}"/>
                  </a:ext>
                </a:extLst>
              </p:cNvPr>
              <p:cNvSpPr txBox="1"/>
              <p:nvPr/>
            </p:nvSpPr>
            <p:spPr>
              <a:xfrm>
                <a:off x="6663840" y="3005850"/>
                <a:ext cx="507126" cy="2504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TH" sz="1000" i="1" smtClean="0">
                              <a:latin typeface="Cambria Math" panose="02040503050406030204" pitchFamily="18" charset="0"/>
                            </a:rPr>
                          </m:ctrlPr>
                        </m:sSupPr>
                        <m:e>
                          <m:r>
                            <a:rPr lang="en-US" sz="1000" b="0" i="1" smtClean="0">
                              <a:latin typeface="Cambria Math" panose="02040503050406030204" pitchFamily="18" charset="0"/>
                            </a:rPr>
                            <m:t>𝑒</m:t>
                          </m:r>
                        </m:e>
                        <m:sup>
                          <m:r>
                            <a:rPr lang="en-US" sz="1000" b="0" i="1" smtClean="0">
                              <a:latin typeface="Cambria Math" panose="02040503050406030204" pitchFamily="18" charset="0"/>
                            </a:rPr>
                            <m:t>𝑐𝑜𝑒𝑓</m:t>
                          </m:r>
                        </m:sup>
                      </m:sSup>
                    </m:oMath>
                  </m:oMathPara>
                </a14:m>
                <a:endParaRPr lang="en-TH" sz="1000" dirty="0"/>
              </a:p>
            </p:txBody>
          </p:sp>
        </mc:Choice>
        <mc:Fallback>
          <p:sp>
            <p:nvSpPr>
              <p:cNvPr id="6" name="TextBox 5">
                <a:extLst>
                  <a:ext uri="{FF2B5EF4-FFF2-40B4-BE49-F238E27FC236}">
                    <a16:creationId xmlns:a16="http://schemas.microsoft.com/office/drawing/2014/main" id="{41B83D30-EECF-CE4E-96AD-E9069316386F}"/>
                  </a:ext>
                </a:extLst>
              </p:cNvPr>
              <p:cNvSpPr txBox="1">
                <a:spLocks noRot="1" noChangeAspect="1" noMove="1" noResize="1" noEditPoints="1" noAdjustHandles="1" noChangeArrowheads="1" noChangeShapeType="1" noTextEdit="1"/>
              </p:cNvSpPr>
              <p:nvPr/>
            </p:nvSpPr>
            <p:spPr>
              <a:xfrm>
                <a:off x="6663840" y="3005850"/>
                <a:ext cx="507126" cy="250453"/>
              </a:xfrm>
              <a:prstGeom prst="rect">
                <a:avLst/>
              </a:prstGeom>
              <a:blipFill>
                <a:blip r:embed="rId4"/>
                <a:stretch>
                  <a:fillRect/>
                </a:stretch>
              </a:blipFill>
            </p:spPr>
            <p:txBody>
              <a:bodyPr/>
              <a:lstStyle/>
              <a:p>
                <a:r>
                  <a:rPr lang="en-TH">
                    <a:noFill/>
                  </a:rPr>
                  <a:t> </a:t>
                </a:r>
              </a:p>
            </p:txBody>
          </p:sp>
        </mc:Fallback>
      </mc:AlternateContent>
      <p:cxnSp>
        <p:nvCxnSpPr>
          <p:cNvPr id="10" name="Straight Arrow Connector 9">
            <a:extLst>
              <a:ext uri="{FF2B5EF4-FFF2-40B4-BE49-F238E27FC236}">
                <a16:creationId xmlns:a16="http://schemas.microsoft.com/office/drawing/2014/main" id="{B1978397-EEDC-C749-9E0C-90180F43D355}"/>
              </a:ext>
            </a:extLst>
          </p:cNvPr>
          <p:cNvCxnSpPr>
            <a:cxnSpLocks/>
          </p:cNvCxnSpPr>
          <p:nvPr/>
        </p:nvCxnSpPr>
        <p:spPr>
          <a:xfrm flipH="1" flipV="1">
            <a:off x="7019868" y="3193677"/>
            <a:ext cx="151098" cy="10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Decision Threshold @Production</a:t>
            </a:r>
            <a:endParaRPr sz="3000" dirty="0"/>
          </a:p>
        </p:txBody>
      </p:sp>
      <p:sp>
        <p:nvSpPr>
          <p:cNvPr id="187" name="Google Shape;187;p24"/>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By increasing decision threshold from the default value (0.5) to 0.7, we can reduce FPR to approximately 1%. However it also inevitably reduce our TPR</a:t>
            </a:r>
            <a:endParaRPr sz="1300" dirty="0"/>
          </a:p>
        </p:txBody>
      </p:sp>
      <p:pic>
        <p:nvPicPr>
          <p:cNvPr id="2" name="Picture 1">
            <a:extLst>
              <a:ext uri="{FF2B5EF4-FFF2-40B4-BE49-F238E27FC236}">
                <a16:creationId xmlns:a16="http://schemas.microsoft.com/office/drawing/2014/main" id="{47E56FDD-91BF-3341-9B0E-7D8613CCCA48}"/>
              </a:ext>
            </a:extLst>
          </p:cNvPr>
          <p:cNvPicPr>
            <a:picLocks noChangeAspect="1"/>
          </p:cNvPicPr>
          <p:nvPr/>
        </p:nvPicPr>
        <p:blipFill>
          <a:blip r:embed="rId3"/>
          <a:stretch>
            <a:fillRect/>
          </a:stretch>
        </p:blipFill>
        <p:spPr>
          <a:xfrm>
            <a:off x="5479252" y="145703"/>
            <a:ext cx="2934748" cy="2573666"/>
          </a:xfrm>
          <a:prstGeom prst="rect">
            <a:avLst/>
          </a:prstGeom>
        </p:spPr>
      </p:pic>
      <p:pic>
        <p:nvPicPr>
          <p:cNvPr id="3" name="Picture 2">
            <a:extLst>
              <a:ext uri="{FF2B5EF4-FFF2-40B4-BE49-F238E27FC236}">
                <a16:creationId xmlns:a16="http://schemas.microsoft.com/office/drawing/2014/main" id="{90262600-068C-3345-BB4E-28BD1F6F2576}"/>
              </a:ext>
            </a:extLst>
          </p:cNvPr>
          <p:cNvPicPr>
            <a:picLocks noChangeAspect="1"/>
          </p:cNvPicPr>
          <p:nvPr/>
        </p:nvPicPr>
        <p:blipFill>
          <a:blip r:embed="rId4"/>
          <a:stretch>
            <a:fillRect/>
          </a:stretch>
        </p:blipFill>
        <p:spPr>
          <a:xfrm>
            <a:off x="5474202" y="2446971"/>
            <a:ext cx="2934747" cy="25736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79A0-5716-5643-98E7-F1D37A84EF2D}"/>
              </a:ext>
            </a:extLst>
          </p:cNvPr>
          <p:cNvSpPr>
            <a:spLocks noGrp="1"/>
          </p:cNvSpPr>
          <p:nvPr>
            <p:ph type="title"/>
          </p:nvPr>
        </p:nvSpPr>
        <p:spPr>
          <a:xfrm>
            <a:off x="729999" y="1318650"/>
            <a:ext cx="3615757" cy="1687200"/>
          </a:xfrm>
        </p:spPr>
        <p:txBody>
          <a:bodyPr/>
          <a:lstStyle/>
          <a:p>
            <a:r>
              <a:rPr lang="en-TH" dirty="0"/>
              <a:t>Conclusion and future application</a:t>
            </a:r>
          </a:p>
        </p:txBody>
      </p:sp>
      <p:sp>
        <p:nvSpPr>
          <p:cNvPr id="3" name="Subtitle 2">
            <a:extLst>
              <a:ext uri="{FF2B5EF4-FFF2-40B4-BE49-F238E27FC236}">
                <a16:creationId xmlns:a16="http://schemas.microsoft.com/office/drawing/2014/main" id="{B6386848-A5D6-1F44-B696-B418A6415A75}"/>
              </a:ext>
            </a:extLst>
          </p:cNvPr>
          <p:cNvSpPr>
            <a:spLocks noGrp="1"/>
          </p:cNvSpPr>
          <p:nvPr>
            <p:ph type="subTitle" idx="1"/>
          </p:nvPr>
        </p:nvSpPr>
        <p:spPr/>
        <p:txBody>
          <a:bodyPr/>
          <a:lstStyle/>
          <a:p>
            <a:endParaRPr lang="en-TH" dirty="0"/>
          </a:p>
        </p:txBody>
      </p:sp>
      <p:sp>
        <p:nvSpPr>
          <p:cNvPr id="4" name="Text Placeholder 3">
            <a:extLst>
              <a:ext uri="{FF2B5EF4-FFF2-40B4-BE49-F238E27FC236}">
                <a16:creationId xmlns:a16="http://schemas.microsoft.com/office/drawing/2014/main" id="{ADC4CFBA-1F55-184F-A4BF-60B99BFAF696}"/>
              </a:ext>
            </a:extLst>
          </p:cNvPr>
          <p:cNvSpPr>
            <a:spLocks noGrp="1"/>
          </p:cNvSpPr>
          <p:nvPr>
            <p:ph type="body" idx="2"/>
          </p:nvPr>
        </p:nvSpPr>
        <p:spPr>
          <a:xfrm>
            <a:off x="4932868" y="609024"/>
            <a:ext cx="3730365" cy="4793652"/>
          </a:xfrm>
        </p:spPr>
        <p:txBody>
          <a:bodyPr/>
          <a:lstStyle/>
          <a:p>
            <a:pPr marL="146050" indent="0">
              <a:buNone/>
            </a:pPr>
            <a:r>
              <a:rPr lang="en-US" u="sng" dirty="0"/>
              <a:t>Conclusion</a:t>
            </a:r>
          </a:p>
          <a:p>
            <a:r>
              <a:rPr lang="en-US" dirty="0"/>
              <a:t>Best Vectorizer = </a:t>
            </a:r>
            <a:r>
              <a:rPr lang="en-US" dirty="0" err="1"/>
              <a:t>TfidfVectorizer</a:t>
            </a:r>
            <a:endParaRPr lang="en-US" dirty="0"/>
          </a:p>
          <a:p>
            <a:r>
              <a:rPr lang="en-US" dirty="0"/>
              <a:t>Best Model = Logistic Regression</a:t>
            </a:r>
          </a:p>
          <a:p>
            <a:r>
              <a:rPr lang="en-US" dirty="0"/>
              <a:t>Optimal Decision Threshold = 0.7</a:t>
            </a:r>
          </a:p>
          <a:p>
            <a:endParaRPr lang="en-US" dirty="0"/>
          </a:p>
          <a:p>
            <a:pPr marL="146050" indent="0">
              <a:buNone/>
            </a:pPr>
            <a:r>
              <a:rPr lang="en-US" u="sng" dirty="0"/>
              <a:t>Future Application</a:t>
            </a:r>
          </a:p>
          <a:p>
            <a:pPr algn="just"/>
            <a:r>
              <a:rPr lang="en-US" dirty="0"/>
              <a:t>The output of the model (Cleaned dataset containing mostly iPhone related post) can be feed into a sentiment analysis algorithm to analyze the user feedback accordingly.</a:t>
            </a:r>
          </a:p>
          <a:p>
            <a:endParaRPr lang="en-US" u="sng" dirty="0"/>
          </a:p>
          <a:p>
            <a:pPr marL="146050" indent="0">
              <a:buNone/>
            </a:pPr>
            <a:r>
              <a:rPr lang="en-US" u="sng" dirty="0"/>
              <a:t>Improvement Ideas (From error analysis)</a:t>
            </a:r>
          </a:p>
          <a:p>
            <a:r>
              <a:rPr lang="en-US" dirty="0"/>
              <a:t>Take only the posts with </a:t>
            </a:r>
            <a:r>
              <a:rPr lang="en-US" dirty="0" err="1"/>
              <a:t>selftext</a:t>
            </a:r>
            <a:r>
              <a:rPr lang="en-US" dirty="0"/>
              <a:t> (context) into consideration</a:t>
            </a:r>
          </a:p>
          <a:p>
            <a:r>
              <a:rPr lang="en-US" dirty="0"/>
              <a:t>Remove ambiguous keywords and re-train the model</a:t>
            </a:r>
          </a:p>
          <a:p>
            <a:pPr marL="146050" indent="0">
              <a:buNone/>
            </a:pPr>
            <a:endParaRPr lang="en-US" u="sng" dirty="0"/>
          </a:p>
          <a:p>
            <a:endParaRPr lang="en-US" dirty="0"/>
          </a:p>
          <a:p>
            <a:pPr marL="146050" indent="0">
              <a:buNone/>
            </a:pPr>
            <a:endParaRPr lang="en-US" dirty="0"/>
          </a:p>
        </p:txBody>
      </p:sp>
    </p:spTree>
    <p:extLst>
      <p:ext uri="{BB962C8B-B14F-4D97-AF65-F5344CB8AC3E}">
        <p14:creationId xmlns:p14="http://schemas.microsoft.com/office/powerpoint/2010/main" val="175577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Questions?</a:t>
            </a:r>
            <a:endParaRPr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C774-176E-CE4E-908D-632B2A8DF4B8}"/>
              </a:ext>
            </a:extLst>
          </p:cNvPr>
          <p:cNvSpPr>
            <a:spLocks noGrp="1"/>
          </p:cNvSpPr>
          <p:nvPr>
            <p:ph type="title"/>
          </p:nvPr>
        </p:nvSpPr>
        <p:spPr/>
        <p:txBody>
          <a:bodyPr/>
          <a:lstStyle/>
          <a:p>
            <a:pPr algn="ctr"/>
            <a:r>
              <a:rPr lang="en-TH" sz="4400" dirty="0"/>
              <a:t>Thank you!</a:t>
            </a:r>
          </a:p>
        </p:txBody>
      </p:sp>
    </p:spTree>
    <p:extLst>
      <p:ext uri="{BB962C8B-B14F-4D97-AF65-F5344CB8AC3E}">
        <p14:creationId xmlns:p14="http://schemas.microsoft.com/office/powerpoint/2010/main" val="412576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7688400" cy="1518600"/>
          </a:xfrm>
        </p:spPr>
        <p:txBody>
          <a:bodyPr spcFirstLastPara="1" wrap="square" lIns="91425" tIns="91425" rIns="91425" bIns="91425" anchor="t" anchorCtr="0">
            <a:noAutofit/>
          </a:bodyPr>
          <a:lstStyle/>
          <a:p>
            <a:pPr lvl="0"/>
            <a:r>
              <a:rPr lang="en-US" dirty="0"/>
              <a:t>Outline</a:t>
            </a:r>
          </a:p>
        </p:txBody>
      </p:sp>
      <p:sp>
        <p:nvSpPr>
          <p:cNvPr id="146" name="Google Shape;146;p18"/>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dirty="0">
                <a:solidFill>
                  <a:srgbClr val="FFFFFF"/>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The Problem</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Data Gathering</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 sz="1600" u="sng" dirty="0">
                <a:solidFill>
                  <a:srgbClr val="FFFFFF"/>
                </a:solidFill>
                <a:latin typeface="Arial" panose="020B0604020202020204" pitchFamily="34" charset="0"/>
                <a:cs typeface="Arial" panose="020B0604020202020204" pitchFamily="34" charset="0"/>
              </a:rPr>
              <a:t>Exploratory Data Analysis</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Preprocessing and Modelling</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Evaluation and Interpretation</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Conclusion</a:t>
            </a:r>
            <a:endParaRPr sz="1600" dirty="0">
              <a:solidFill>
                <a:srgbClr val="FFFFFF"/>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55000"/>
          </a:schemeClr>
        </a:solidFill>
        <a:effectLst/>
      </p:bgPr>
    </p:bg>
    <p:spTree>
      <p:nvGrpSpPr>
        <p:cNvPr id="1" name="Shape 150"/>
        <p:cNvGrpSpPr/>
        <p:nvPr/>
      </p:nvGrpSpPr>
      <p:grpSpPr>
        <a:xfrm>
          <a:off x="0" y="0"/>
          <a:ext cx="0" cy="0"/>
          <a:chOff x="0" y="0"/>
          <a:chExt cx="0" cy="0"/>
        </a:xfrm>
      </p:grpSpPr>
      <p:pic>
        <p:nvPicPr>
          <p:cNvPr id="18" name="Picture 17">
            <a:extLst>
              <a:ext uri="{FF2B5EF4-FFF2-40B4-BE49-F238E27FC236}">
                <a16:creationId xmlns:a16="http://schemas.microsoft.com/office/drawing/2014/main" id="{C407A1F2-9CD4-0F4F-A29A-D2FFBA7CC424}"/>
              </a:ext>
            </a:extLst>
          </p:cNvPr>
          <p:cNvPicPr>
            <a:picLocks noChangeAspect="1"/>
          </p:cNvPicPr>
          <p:nvPr/>
        </p:nvPicPr>
        <p:blipFill>
          <a:blip r:embed="rId3"/>
          <a:stretch>
            <a:fillRect/>
          </a:stretch>
        </p:blipFill>
        <p:spPr>
          <a:xfrm>
            <a:off x="0" y="2286"/>
            <a:ext cx="9144000" cy="5138928"/>
          </a:xfrm>
          <a:prstGeom prst="rect">
            <a:avLst/>
          </a:prstGeom>
        </p:spPr>
      </p:pic>
      <p:sp>
        <p:nvSpPr>
          <p:cNvPr id="151" name="Google Shape;151;p19"/>
          <p:cNvSpPr txBox="1">
            <a:spLocks noGrp="1"/>
          </p:cNvSpPr>
          <p:nvPr>
            <p:ph type="title"/>
          </p:nvPr>
        </p:nvSpPr>
        <p:spPr>
          <a:xfrm>
            <a:off x="3373739" y="1812450"/>
            <a:ext cx="2396522"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The</a:t>
            </a:r>
            <a:br>
              <a:rPr lang="en" dirty="0">
                <a:solidFill>
                  <a:schemeClr val="bg1"/>
                </a:solidFill>
              </a:rPr>
            </a:br>
            <a:r>
              <a:rPr lang="en" dirty="0">
                <a:solidFill>
                  <a:schemeClr val="bg1"/>
                </a:solidFill>
              </a:rPr>
              <a:t>Problem</a:t>
            </a:r>
            <a:endParaRPr dirty="0">
              <a:solidFill>
                <a:schemeClr val="bg1"/>
              </a:solidFill>
            </a:endParaRPr>
          </a:p>
        </p:txBody>
      </p:sp>
      <p:sp>
        <p:nvSpPr>
          <p:cNvPr id="2" name="TextBox 1">
            <a:extLst>
              <a:ext uri="{FF2B5EF4-FFF2-40B4-BE49-F238E27FC236}">
                <a16:creationId xmlns:a16="http://schemas.microsoft.com/office/drawing/2014/main" id="{C161CB89-AC4A-3D41-96CE-DB8F68EAAFEC}"/>
              </a:ext>
            </a:extLst>
          </p:cNvPr>
          <p:cNvSpPr txBox="1"/>
          <p:nvPr/>
        </p:nvSpPr>
        <p:spPr>
          <a:xfrm>
            <a:off x="3642232" y="3066580"/>
            <a:ext cx="1813431" cy="738664"/>
          </a:xfrm>
          <a:prstGeom prst="rect">
            <a:avLst/>
          </a:prstGeom>
          <a:noFill/>
          <a:ln w="28575" cmpd="dbl">
            <a:solidFill>
              <a:schemeClr val="bg1"/>
            </a:solidFill>
          </a:ln>
        </p:spPr>
        <p:txBody>
          <a:bodyPr wrap="square" rtlCol="0">
            <a:spAutoFit/>
          </a:bodyPr>
          <a:lstStyle/>
          <a:p>
            <a:pPr algn="ctr"/>
            <a:r>
              <a:rPr lang="en-TH" dirty="0">
                <a:solidFill>
                  <a:schemeClr val="bg1"/>
                </a:solidFill>
              </a:rPr>
              <a:t>“Filter out iPhone related posts from online forums”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Project Overview</a:t>
            </a:r>
            <a:endParaRPr sz="3000" dirty="0"/>
          </a:p>
        </p:txBody>
      </p:sp>
      <p:sp>
        <p:nvSpPr>
          <p:cNvPr id="3" name="Text Placeholder 2">
            <a:extLst>
              <a:ext uri="{FF2B5EF4-FFF2-40B4-BE49-F238E27FC236}">
                <a16:creationId xmlns:a16="http://schemas.microsoft.com/office/drawing/2014/main" id="{5A80B7D0-5F8B-1F40-A65D-677660F7EE61}"/>
              </a:ext>
            </a:extLst>
          </p:cNvPr>
          <p:cNvSpPr>
            <a:spLocks noGrp="1"/>
          </p:cNvSpPr>
          <p:nvPr>
            <p:ph type="body" idx="2"/>
          </p:nvPr>
        </p:nvSpPr>
        <p:spPr>
          <a:xfrm>
            <a:off x="4770187" y="420588"/>
            <a:ext cx="4235589" cy="1305515"/>
          </a:xfrm>
        </p:spPr>
        <p:txBody>
          <a:bodyPr/>
          <a:lstStyle/>
          <a:p>
            <a:pPr marL="146050" indent="0" algn="thaiDist">
              <a:buNone/>
            </a:pPr>
            <a:r>
              <a:rPr lang="en-TH" sz="1600" dirty="0">
                <a:latin typeface="Arial" panose="020B0604020202020204" pitchFamily="34" charset="0"/>
              </a:rPr>
              <a:t>What type of model will be developed?</a:t>
            </a:r>
          </a:p>
          <a:p>
            <a:pPr marL="488950" indent="-342900">
              <a:buFont typeface="+mj-lt"/>
              <a:buAutoNum type="arabicPeriod"/>
            </a:pPr>
            <a:r>
              <a:rPr lang="en-TH" sz="1600" dirty="0">
                <a:latin typeface="Arial" panose="020B0604020202020204" pitchFamily="34" charset="0"/>
              </a:rPr>
              <a:t>Logistic Regression</a:t>
            </a:r>
          </a:p>
          <a:p>
            <a:pPr marL="488950" indent="-342900">
              <a:buFont typeface="+mj-lt"/>
              <a:buAutoNum type="arabicPeriod"/>
            </a:pPr>
            <a:r>
              <a:rPr lang="en-TH" sz="1600" dirty="0">
                <a:latin typeface="Arial" panose="020B0604020202020204" pitchFamily="34" charset="0"/>
              </a:rPr>
              <a:t>Na</a:t>
            </a:r>
            <a:r>
              <a:rPr lang="en-US" sz="1600" dirty="0" err="1">
                <a:latin typeface="Arial" panose="020B0604020202020204" pitchFamily="34" charset="0"/>
              </a:rPr>
              <a:t>ï</a:t>
            </a:r>
            <a:r>
              <a:rPr lang="en-TH" sz="1600" dirty="0">
                <a:latin typeface="Arial" panose="020B0604020202020204" pitchFamily="34" charset="0"/>
              </a:rPr>
              <a:t>ve Bayes</a:t>
            </a:r>
          </a:p>
          <a:p>
            <a:pPr marL="488950" indent="-342900">
              <a:buFont typeface="+mj-lt"/>
              <a:buAutoNum type="arabicPeriod"/>
            </a:pPr>
            <a:r>
              <a:rPr lang="en-TH" sz="1600" dirty="0">
                <a:latin typeface="Arial" panose="020B0604020202020204" pitchFamily="34" charset="0"/>
              </a:rPr>
              <a:t>K-Nearest Neighbors</a:t>
            </a:r>
          </a:p>
        </p:txBody>
      </p:sp>
      <p:sp>
        <p:nvSpPr>
          <p:cNvPr id="6" name="Text Placeholder 2">
            <a:extLst>
              <a:ext uri="{FF2B5EF4-FFF2-40B4-BE49-F238E27FC236}">
                <a16:creationId xmlns:a16="http://schemas.microsoft.com/office/drawing/2014/main" id="{D3754990-9BFD-A34C-B84F-71FD2D294AD2}"/>
              </a:ext>
            </a:extLst>
          </p:cNvPr>
          <p:cNvSpPr txBox="1">
            <a:spLocks/>
          </p:cNvSpPr>
          <p:nvPr/>
        </p:nvSpPr>
        <p:spPr>
          <a:xfrm>
            <a:off x="4770186" y="3310023"/>
            <a:ext cx="4235589" cy="1305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sz="1600" dirty="0">
                <a:latin typeface="Arial" panose="020B0604020202020204" pitchFamily="34" charset="0"/>
                <a:cs typeface="Arial" panose="020B0604020202020204" pitchFamily="34" charset="0"/>
              </a:rPr>
              <a:t>How the model will be evaluated</a:t>
            </a:r>
            <a:r>
              <a:rPr lang="en-TH" sz="1600" dirty="0">
                <a:latin typeface="Arial" panose="020B0604020202020204" pitchFamily="34" charset="0"/>
                <a:cs typeface="Arial" panose="020B0604020202020204" pitchFamily="34" charset="0"/>
              </a:rPr>
              <a:t>?</a:t>
            </a:r>
          </a:p>
          <a:p>
            <a:pPr marL="488950" indent="-342900">
              <a:buFont typeface="+mj-lt"/>
              <a:buAutoNum type="arabicPeriod"/>
            </a:pPr>
            <a:r>
              <a:rPr lang="en-US" sz="1600" dirty="0">
                <a:latin typeface="Arial" panose="020B0604020202020204" pitchFamily="34" charset="0"/>
                <a:cs typeface="Arial" panose="020B0604020202020204" pitchFamily="34" charset="0"/>
              </a:rPr>
              <a:t>Accuracy (for the development phase)</a:t>
            </a:r>
          </a:p>
          <a:p>
            <a:pPr marL="488950" indent="-342900">
              <a:buFont typeface="+mj-lt"/>
              <a:buAutoNum type="arabicPeriod"/>
            </a:pPr>
            <a:r>
              <a:rPr lang="en-US" sz="1600" dirty="0">
                <a:latin typeface="Arial" panose="020B0604020202020204" pitchFamily="34" charset="0"/>
                <a:cs typeface="Arial" panose="020B0604020202020204" pitchFamily="34" charset="0"/>
              </a:rPr>
              <a:t>ROC-AUC / FPR / TPR in production decision</a:t>
            </a:r>
          </a:p>
          <a:p>
            <a:pPr marL="488950" indent="-342900">
              <a:buFont typeface="+mj-lt"/>
              <a:buAutoNum type="arabicPeriod"/>
            </a:pPr>
            <a:endParaRPr lang="en-TH" sz="1600" dirty="0">
              <a:latin typeface="Arial" panose="020B060402020202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CECFE79F-62D2-AF41-B4E6-A4F84A11CB2B}"/>
              </a:ext>
            </a:extLst>
          </p:cNvPr>
          <p:cNvSpPr txBox="1">
            <a:spLocks/>
          </p:cNvSpPr>
          <p:nvPr/>
        </p:nvSpPr>
        <p:spPr>
          <a:xfrm>
            <a:off x="4770185" y="2020637"/>
            <a:ext cx="4235589" cy="99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TH" sz="1600" dirty="0">
                <a:latin typeface="Arial" panose="020B0604020202020204" pitchFamily="34" charset="0"/>
                <a:cs typeface="Arial" panose="020B0604020202020204" pitchFamily="34" charset="0"/>
              </a:rPr>
              <a:t>What type of vectorizer in used?</a:t>
            </a:r>
          </a:p>
          <a:p>
            <a:pPr marL="488950" indent="-342900">
              <a:buFont typeface="+mj-lt"/>
              <a:buAutoNum type="arabicPeriod"/>
            </a:pPr>
            <a:r>
              <a:rPr lang="en-TH" sz="1600" dirty="0">
                <a:latin typeface="Arial" panose="020B0604020202020204" pitchFamily="34" charset="0"/>
                <a:cs typeface="Arial" panose="020B0604020202020204" pitchFamily="34" charset="0"/>
              </a:rPr>
              <a:t>CountVectorizer</a:t>
            </a:r>
          </a:p>
          <a:p>
            <a:pPr marL="488950" indent="-342900">
              <a:buFont typeface="+mj-lt"/>
              <a:buAutoNum type="arabicPeriod"/>
            </a:pPr>
            <a:r>
              <a:rPr lang="en-TH" sz="1600" dirty="0">
                <a:latin typeface="Arial" panose="020B0604020202020204" pitchFamily="34" charset="0"/>
                <a:cs typeface="Arial" panose="020B0604020202020204" pitchFamily="34" charset="0"/>
              </a:rPr>
              <a:t>TfidfVectorizer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 Gathering</a:t>
            </a:r>
            <a:endParaRPr sz="3000" dirty="0"/>
          </a:p>
        </p:txBody>
      </p:sp>
      <p:graphicFrame>
        <p:nvGraphicFramePr>
          <p:cNvPr id="8" name="Diagram 7">
            <a:extLst>
              <a:ext uri="{FF2B5EF4-FFF2-40B4-BE49-F238E27FC236}">
                <a16:creationId xmlns:a16="http://schemas.microsoft.com/office/drawing/2014/main" id="{2DB9E747-5CCB-DD4F-9231-90C557960DC6}"/>
              </a:ext>
            </a:extLst>
          </p:cNvPr>
          <p:cNvGraphicFramePr/>
          <p:nvPr>
            <p:extLst>
              <p:ext uri="{D42A27DB-BD31-4B8C-83A1-F6EECF244321}">
                <p14:modId xmlns:p14="http://schemas.microsoft.com/office/powerpoint/2010/main" val="432298306"/>
              </p:ext>
            </p:extLst>
          </p:nvPr>
        </p:nvGraphicFramePr>
        <p:xfrm>
          <a:off x="4572000" y="53158"/>
          <a:ext cx="4572000" cy="3240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13064BF-C3F8-ED4B-ABFE-A4FD523BBD07}"/>
              </a:ext>
            </a:extLst>
          </p:cNvPr>
          <p:cNvPicPr>
            <a:picLocks noChangeAspect="1"/>
          </p:cNvPicPr>
          <p:nvPr/>
        </p:nvPicPr>
        <p:blipFill>
          <a:blip r:embed="rId8"/>
          <a:stretch>
            <a:fillRect/>
          </a:stretch>
        </p:blipFill>
        <p:spPr>
          <a:xfrm>
            <a:off x="6142106" y="202605"/>
            <a:ext cx="1434803" cy="1434803"/>
          </a:xfrm>
          <a:prstGeom prst="rect">
            <a:avLst/>
          </a:prstGeom>
        </p:spPr>
      </p:pic>
      <p:pic>
        <p:nvPicPr>
          <p:cNvPr id="9" name="Picture 8">
            <a:extLst>
              <a:ext uri="{FF2B5EF4-FFF2-40B4-BE49-F238E27FC236}">
                <a16:creationId xmlns:a16="http://schemas.microsoft.com/office/drawing/2014/main" id="{5221EC70-1242-7946-87F1-4FD91E1D64F2}"/>
              </a:ext>
            </a:extLst>
          </p:cNvPr>
          <p:cNvPicPr>
            <a:picLocks noChangeAspect="1"/>
          </p:cNvPicPr>
          <p:nvPr/>
        </p:nvPicPr>
        <p:blipFill>
          <a:blip r:embed="rId9"/>
          <a:stretch>
            <a:fillRect/>
          </a:stretch>
        </p:blipFill>
        <p:spPr>
          <a:xfrm>
            <a:off x="714157" y="2970133"/>
            <a:ext cx="7701516" cy="2120209"/>
          </a:xfrm>
          <a:prstGeom prst="rect">
            <a:avLst/>
          </a:prstGeom>
        </p:spPr>
      </p:pic>
      <p:sp>
        <p:nvSpPr>
          <p:cNvPr id="10" name="TextBox 9">
            <a:extLst>
              <a:ext uri="{FF2B5EF4-FFF2-40B4-BE49-F238E27FC236}">
                <a16:creationId xmlns:a16="http://schemas.microsoft.com/office/drawing/2014/main" id="{48E02986-83C7-814D-8CEB-D9E328585224}"/>
              </a:ext>
            </a:extLst>
          </p:cNvPr>
          <p:cNvSpPr txBox="1"/>
          <p:nvPr/>
        </p:nvSpPr>
        <p:spPr>
          <a:xfrm>
            <a:off x="5188684" y="2571750"/>
            <a:ext cx="849913" cy="276999"/>
          </a:xfrm>
          <a:prstGeom prst="rect">
            <a:avLst/>
          </a:prstGeom>
          <a:noFill/>
        </p:spPr>
        <p:txBody>
          <a:bodyPr wrap="none" rtlCol="0">
            <a:spAutoFit/>
          </a:bodyPr>
          <a:lstStyle/>
          <a:p>
            <a:r>
              <a:rPr lang="en-TH" sz="1200" dirty="0">
                <a:latin typeface="Arial" panose="020B0604020202020204" pitchFamily="34" charset="0"/>
              </a:rPr>
              <a:t>876 posts</a:t>
            </a:r>
          </a:p>
        </p:txBody>
      </p:sp>
      <p:sp>
        <p:nvSpPr>
          <p:cNvPr id="13" name="TextBox 12">
            <a:extLst>
              <a:ext uri="{FF2B5EF4-FFF2-40B4-BE49-F238E27FC236}">
                <a16:creationId xmlns:a16="http://schemas.microsoft.com/office/drawing/2014/main" id="{5B2BAFB3-D6BC-404A-92B8-4EFD5E8BA613}"/>
              </a:ext>
            </a:extLst>
          </p:cNvPr>
          <p:cNvSpPr txBox="1"/>
          <p:nvPr/>
        </p:nvSpPr>
        <p:spPr>
          <a:xfrm>
            <a:off x="7712249" y="2570697"/>
            <a:ext cx="849913" cy="276999"/>
          </a:xfrm>
          <a:prstGeom prst="rect">
            <a:avLst/>
          </a:prstGeom>
          <a:noFill/>
        </p:spPr>
        <p:txBody>
          <a:bodyPr wrap="none" rtlCol="0">
            <a:spAutoFit/>
          </a:bodyPr>
          <a:lstStyle/>
          <a:p>
            <a:r>
              <a:rPr lang="en-TH" sz="1200" dirty="0">
                <a:latin typeface="Arial" panose="020B0604020202020204" pitchFamily="34" charset="0"/>
              </a:rPr>
              <a:t>815 posts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2" name="Picture 1">
            <a:extLst>
              <a:ext uri="{FF2B5EF4-FFF2-40B4-BE49-F238E27FC236}">
                <a16:creationId xmlns:a16="http://schemas.microsoft.com/office/drawing/2014/main" id="{259DBCB6-C1A9-D340-A561-4E1B0FA6B0F7}"/>
              </a:ext>
            </a:extLst>
          </p:cNvPr>
          <p:cNvPicPr>
            <a:picLocks noChangeAspect="1"/>
          </p:cNvPicPr>
          <p:nvPr/>
        </p:nvPicPr>
        <p:blipFill>
          <a:blip r:embed="rId3"/>
          <a:stretch>
            <a:fillRect/>
          </a:stretch>
        </p:blipFill>
        <p:spPr>
          <a:xfrm>
            <a:off x="4562126" y="244548"/>
            <a:ext cx="4581874" cy="2683307"/>
          </a:xfrm>
          <a:prstGeom prst="rect">
            <a:avLst/>
          </a:prstGeom>
        </p:spPr>
      </p:pic>
      <p:pic>
        <p:nvPicPr>
          <p:cNvPr id="5" name="Picture 4">
            <a:extLst>
              <a:ext uri="{FF2B5EF4-FFF2-40B4-BE49-F238E27FC236}">
                <a16:creationId xmlns:a16="http://schemas.microsoft.com/office/drawing/2014/main" id="{BA7248D5-1BF4-1748-AAF0-85B48DC1C764}"/>
              </a:ext>
            </a:extLst>
          </p:cNvPr>
          <p:cNvPicPr>
            <a:picLocks noChangeAspect="1"/>
          </p:cNvPicPr>
          <p:nvPr/>
        </p:nvPicPr>
        <p:blipFill>
          <a:blip r:embed="rId4"/>
          <a:stretch>
            <a:fillRect/>
          </a:stretch>
        </p:blipFill>
        <p:spPr>
          <a:xfrm>
            <a:off x="4962109" y="3005850"/>
            <a:ext cx="3798629" cy="20296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3" name="Picture 2">
            <a:extLst>
              <a:ext uri="{FF2B5EF4-FFF2-40B4-BE49-F238E27FC236}">
                <a16:creationId xmlns:a16="http://schemas.microsoft.com/office/drawing/2014/main" id="{B947FA3F-7010-8A45-83FB-347A2058B135}"/>
              </a:ext>
            </a:extLst>
          </p:cNvPr>
          <p:cNvPicPr>
            <a:picLocks noChangeAspect="1"/>
          </p:cNvPicPr>
          <p:nvPr/>
        </p:nvPicPr>
        <p:blipFill>
          <a:blip r:embed="rId3"/>
          <a:stretch>
            <a:fillRect/>
          </a:stretch>
        </p:blipFill>
        <p:spPr>
          <a:xfrm>
            <a:off x="4572000" y="216797"/>
            <a:ext cx="4572000" cy="2644649"/>
          </a:xfrm>
          <a:prstGeom prst="rect">
            <a:avLst/>
          </a:prstGeom>
        </p:spPr>
      </p:pic>
      <p:pic>
        <p:nvPicPr>
          <p:cNvPr id="4" name="Picture 3">
            <a:extLst>
              <a:ext uri="{FF2B5EF4-FFF2-40B4-BE49-F238E27FC236}">
                <a16:creationId xmlns:a16="http://schemas.microsoft.com/office/drawing/2014/main" id="{62342734-FE91-8146-A736-492B7D40774D}"/>
              </a:ext>
            </a:extLst>
          </p:cNvPr>
          <p:cNvPicPr>
            <a:picLocks noChangeAspect="1"/>
          </p:cNvPicPr>
          <p:nvPr/>
        </p:nvPicPr>
        <p:blipFill>
          <a:blip r:embed="rId4"/>
          <a:stretch>
            <a:fillRect/>
          </a:stretch>
        </p:blipFill>
        <p:spPr>
          <a:xfrm>
            <a:off x="4847287" y="2861446"/>
            <a:ext cx="4202705" cy="2227000"/>
          </a:xfrm>
          <a:prstGeom prst="rect">
            <a:avLst/>
          </a:prstGeom>
        </p:spPr>
      </p:pic>
    </p:spTree>
    <p:extLst>
      <p:ext uri="{BB962C8B-B14F-4D97-AF65-F5344CB8AC3E}">
        <p14:creationId xmlns:p14="http://schemas.microsoft.com/office/powerpoint/2010/main" val="28224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9449" y="864299"/>
            <a:ext cx="7638373" cy="3239867"/>
          </a:xfrm>
          <a:prstGeom prst="rect">
            <a:avLst/>
          </a:prstGeom>
        </p:spPr>
        <p:txBody>
          <a:bodyPr spcFirstLastPara="1" wrap="square" lIns="91425" tIns="91425" rIns="91425" bIns="91425" anchor="t" anchorCtr="0">
            <a:noAutofit/>
          </a:bodyPr>
          <a:lstStyle/>
          <a:p>
            <a:pPr algn="ctr"/>
            <a:r>
              <a:rPr lang="en-US" sz="4000" dirty="0"/>
              <a:t>“Length of the title and text do not add much information to distinguish between iPhone and Android posts”</a:t>
            </a:r>
            <a:br>
              <a:rPr lang="en-US" sz="4000" dirty="0"/>
            </a:b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0" name="Rectangle 9">
            <a:extLst>
              <a:ext uri="{FF2B5EF4-FFF2-40B4-BE49-F238E27FC236}">
                <a16:creationId xmlns:a16="http://schemas.microsoft.com/office/drawing/2014/main" id="{45D3154C-0DDA-C147-9B07-D817E6478AD6}"/>
              </a:ext>
            </a:extLst>
          </p:cNvPr>
          <p:cNvSpPr/>
          <p:nvPr/>
        </p:nvSpPr>
        <p:spPr>
          <a:xfrm>
            <a:off x="768404" y="983556"/>
            <a:ext cx="891347" cy="537883"/>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pic>
        <p:nvPicPr>
          <p:cNvPr id="3" name="Picture 2">
            <a:extLst>
              <a:ext uri="{FF2B5EF4-FFF2-40B4-BE49-F238E27FC236}">
                <a16:creationId xmlns:a16="http://schemas.microsoft.com/office/drawing/2014/main" id="{AB88385A-CF87-134E-9214-9334E6DF9CA1}"/>
              </a:ext>
            </a:extLst>
          </p:cNvPr>
          <p:cNvPicPr>
            <a:picLocks noChangeAspect="1"/>
          </p:cNvPicPr>
          <p:nvPr/>
        </p:nvPicPr>
        <p:blipFill>
          <a:blip r:embed="rId3"/>
          <a:stretch>
            <a:fillRect/>
          </a:stretch>
        </p:blipFill>
        <p:spPr>
          <a:xfrm>
            <a:off x="714615" y="0"/>
            <a:ext cx="3381453" cy="5143500"/>
          </a:xfrm>
          <a:prstGeom prst="rect">
            <a:avLst/>
          </a:prstGeom>
        </p:spPr>
      </p:pic>
      <p:pic>
        <p:nvPicPr>
          <p:cNvPr id="5" name="Picture 4">
            <a:extLst>
              <a:ext uri="{FF2B5EF4-FFF2-40B4-BE49-F238E27FC236}">
                <a16:creationId xmlns:a16="http://schemas.microsoft.com/office/drawing/2014/main" id="{D5094880-2362-5B41-ABB4-D52D5A4FBB1E}"/>
              </a:ext>
            </a:extLst>
          </p:cNvPr>
          <p:cNvPicPr>
            <a:picLocks noChangeAspect="1"/>
          </p:cNvPicPr>
          <p:nvPr/>
        </p:nvPicPr>
        <p:blipFill>
          <a:blip r:embed="rId4"/>
          <a:stretch>
            <a:fillRect/>
          </a:stretch>
        </p:blipFill>
        <p:spPr>
          <a:xfrm>
            <a:off x="5044838" y="0"/>
            <a:ext cx="3633174" cy="5143500"/>
          </a:xfrm>
          <a:prstGeom prst="rect">
            <a:avLst/>
          </a:prstGeom>
        </p:spPr>
      </p:pic>
    </p:spTree>
    <p:extLst>
      <p:ext uri="{BB962C8B-B14F-4D97-AF65-F5344CB8AC3E}">
        <p14:creationId xmlns:p14="http://schemas.microsoft.com/office/powerpoint/2010/main" val="308259331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1081</Words>
  <Application>Microsoft Macintosh PowerPoint</Application>
  <PresentationFormat>On-screen Show (16:9)</PresentationFormat>
  <Paragraphs>125</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Raleway</vt:lpstr>
      <vt:lpstr>Cambria Math</vt:lpstr>
      <vt:lpstr>Arial</vt:lpstr>
      <vt:lpstr>Streamline</vt:lpstr>
      <vt:lpstr>iPhone vs Android</vt:lpstr>
      <vt:lpstr>Outline</vt:lpstr>
      <vt:lpstr>The Problem</vt:lpstr>
      <vt:lpstr>Project Overview</vt:lpstr>
      <vt:lpstr>Data Gathering</vt:lpstr>
      <vt:lpstr>Exploratory Data Analysis</vt:lpstr>
      <vt:lpstr>Exploratory Data Analysis</vt:lpstr>
      <vt:lpstr>“Length of the title and text do not add much information to distinguish between iPhone and Android posts” </vt:lpstr>
      <vt:lpstr>PowerPoint Presentation</vt:lpstr>
      <vt:lpstr>PowerPoint Presentation</vt:lpstr>
      <vt:lpstr>Preprocessing</vt:lpstr>
      <vt:lpstr>Modelling</vt:lpstr>
      <vt:lpstr>Performance Evaluation</vt:lpstr>
      <vt:lpstr>Performance Evaluation</vt:lpstr>
      <vt:lpstr>What can be infered from the model?</vt:lpstr>
      <vt:lpstr>Decision Threshold @Production</vt:lpstr>
      <vt:lpstr>Conclusion and future application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Android</dc:title>
  <cp:lastModifiedBy>Wirach Leelakiatiwong</cp:lastModifiedBy>
  <cp:revision>20</cp:revision>
  <dcterms:modified xsi:type="dcterms:W3CDTF">2021-03-22T02:34:00Z</dcterms:modified>
</cp:coreProperties>
</file>